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9" r:id="rId3"/>
    <p:sldId id="320" r:id="rId4"/>
    <p:sldId id="321" r:id="rId5"/>
    <p:sldId id="322" r:id="rId6"/>
    <p:sldId id="311" r:id="rId7"/>
    <p:sldId id="314" r:id="rId8"/>
    <p:sldId id="315" r:id="rId9"/>
    <p:sldId id="269" r:id="rId10"/>
    <p:sldId id="258" r:id="rId11"/>
    <p:sldId id="265" r:id="rId12"/>
    <p:sldId id="316" r:id="rId13"/>
    <p:sldId id="266" r:id="rId14"/>
    <p:sldId id="312" r:id="rId15"/>
    <p:sldId id="263" r:id="rId16"/>
    <p:sldId id="274" r:id="rId17"/>
    <p:sldId id="262" r:id="rId18"/>
    <p:sldId id="276" r:id="rId19"/>
    <p:sldId id="275" r:id="rId20"/>
    <p:sldId id="317" r:id="rId21"/>
    <p:sldId id="257" r:id="rId22"/>
    <p:sldId id="319" r:id="rId23"/>
    <p:sldId id="287" r:id="rId24"/>
    <p:sldId id="313" r:id="rId25"/>
  </p:sldIdLst>
  <p:sldSz cx="9144000" cy="5143500" type="screen16x9"/>
  <p:notesSz cx="6858000" cy="9144000"/>
  <p:embeddedFontLst>
    <p:embeddedFont>
      <p:font typeface="Be Vietnam ExtraBold" panose="020B0604020202020204" charset="0"/>
      <p:bold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tamaran" panose="020B0604020202020204" charset="0"/>
      <p:regular r:id="rId33"/>
      <p:bold r:id="rId34"/>
    </p:embeddedFont>
    <p:embeddedFont>
      <p:font typeface="Libre Franklin" panose="020B0604020202020204" charset="0"/>
      <p:regular r:id="rId35"/>
      <p:bold r:id="rId36"/>
      <p:italic r:id="rId37"/>
      <p:boldItalic r:id="rId38"/>
    </p:embeddedFont>
    <p:embeddedFont>
      <p:font typeface="Libre Franklin Medium" panose="00000600000000000000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13D086-C1C0-4979-8853-8BFB4E9E0978}">
  <a:tblStyle styleId="{FD13D086-C1C0-4979-8853-8BFB4E9E0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a0f900027_1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a0f900027_1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d83cf88e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d83cf88e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d83cf88e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d83cf88e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99d09375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99d093752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92ff37ea2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92ff37ea2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488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9925c4ee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9925c4ee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993d73b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993d73b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b620b178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b620b178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8d83cf88e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8d83cf88e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993d73b75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993d73b75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993d73b75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993d73b75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41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a0f900027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9a0f900027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3969108f1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3969108f1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g9b620b178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8" name="Google Shape;3288;g9b620b178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93969108f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93969108f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891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93969108f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93969108f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95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93969108f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93969108f1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049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9a0f900027_1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9a0f900027_1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5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a557fbe40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a557fbe40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52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92ff37ea2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92ff37ea2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fd4b45418938cd5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fd4b45418938cd5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1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2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7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8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title" hasCustomPrompt="1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9" hasCustomPrompt="1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13" hasCustomPrompt="1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15" hasCustomPrompt="1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16" hasCustomPrompt="1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17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18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9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0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21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ix Column 3">
  <p:cSld name="CUSTOM_1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 rot="-5400000" flipH="1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2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5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6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7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0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9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name="adj" fmla="val 758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 rot="2527565" flipH="1">
            <a:off x="7280976" y="2523020"/>
            <a:ext cx="579637" cy="241921"/>
          </a:xfrm>
          <a:prstGeom prst="triangle">
            <a:avLst>
              <a:gd name="adj" fmla="val 407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name="adj" fmla="val 4889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8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name="adj" fmla="val 2094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2"/>
          <p:cNvSpPr/>
          <p:nvPr/>
        </p:nvSpPr>
        <p:spPr>
          <a:xfrm rot="5400000" flipH="1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7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2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subTitle" idx="3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rot="10800000" flipH="1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-5400000" flipH="1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2" hasCustomPrompt="1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7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rot="5400454" flipH="1">
            <a:off x="-1417132" y="166500"/>
            <a:ext cx="4545900" cy="1710900"/>
          </a:xfrm>
          <a:prstGeom prst="triangle">
            <a:avLst>
              <a:gd name="adj" fmla="val 522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 rot="-5400000" flipH="1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 ExtraBold"/>
              <a:buNone/>
              <a:defRPr sz="4100"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7" r:id="rId10"/>
    <p:sldLayoutId id="2147483668" r:id="rId11"/>
    <p:sldLayoutId id="2147483672" r:id="rId12"/>
    <p:sldLayoutId id="2147483673" r:id="rId13"/>
    <p:sldLayoutId id="2147483676" r:id="rId14"/>
    <p:sldLayoutId id="2147483678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2647280" y="1558501"/>
            <a:ext cx="6503895" cy="2296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PENERAPAN FRAMEWORK CODEIGNITER DALAM PERANCANGAN SISTEM  INFORMASI PENCATATAN PASIEN COVID-19 (SIPCOP) PADA RUMAH SAKIT DARURAT GELORA JOKO SAMUDRO GRESIK BERBASIS WEB</a:t>
            </a:r>
          </a:p>
        </p:txBody>
      </p:sp>
      <p:grpSp>
        <p:nvGrpSpPr>
          <p:cNvPr id="247" name="Google Shape;247;p39"/>
          <p:cNvGrpSpPr/>
          <p:nvPr/>
        </p:nvGrpSpPr>
        <p:grpSpPr>
          <a:xfrm>
            <a:off x="93202" y="48399"/>
            <a:ext cx="2529886" cy="2508720"/>
            <a:chOff x="1380325" y="456475"/>
            <a:chExt cx="4827625" cy="4811100"/>
          </a:xfrm>
        </p:grpSpPr>
        <p:sp>
          <p:nvSpPr>
            <p:cNvPr id="248" name="Google Shape;248;p39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9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9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9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9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9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9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9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9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9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9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9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9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8" name="Google Shape;826;p43">
            <a:extLst>
              <a:ext uri="{FF2B5EF4-FFF2-40B4-BE49-F238E27FC236}">
                <a16:creationId xmlns:a16="http://schemas.microsoft.com/office/drawing/2014/main" id="{40B10D3A-BBA5-425F-9193-7C4809EEC684}"/>
              </a:ext>
            </a:extLst>
          </p:cNvPr>
          <p:cNvSpPr txBox="1">
            <a:spLocks/>
          </p:cNvSpPr>
          <p:nvPr/>
        </p:nvSpPr>
        <p:spPr>
          <a:xfrm>
            <a:off x="133351" y="3663700"/>
            <a:ext cx="4156377" cy="1389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id-ID" sz="1400" dirty="0">
                <a:effectLst/>
              </a:rPr>
              <a:t>Chairunisa Dwinanda Asti - 175150701111015</a:t>
            </a:r>
          </a:p>
          <a:p>
            <a:pPr>
              <a:spcAft>
                <a:spcPts val="1600"/>
              </a:spcAft>
            </a:pPr>
            <a:r>
              <a:rPr lang="id-ID" sz="1400" dirty="0">
                <a:effectLst/>
              </a:rPr>
              <a:t>Velia Wilda Ifanah </a:t>
            </a:r>
            <a:r>
              <a:rPr lang="id-ID" dirty="0"/>
              <a:t>- </a:t>
            </a:r>
            <a:r>
              <a:rPr lang="id-ID" sz="1400" dirty="0">
                <a:effectLst/>
              </a:rPr>
              <a:t>175150707111007 </a:t>
            </a:r>
          </a:p>
          <a:p>
            <a:pPr>
              <a:spcAft>
                <a:spcPts val="1600"/>
              </a:spcAft>
            </a:pPr>
            <a:r>
              <a:rPr lang="id-ID" sz="1400" dirty="0">
                <a:effectLst/>
              </a:rPr>
              <a:t>Ya’Qub Al - Kindi </a:t>
            </a:r>
            <a:r>
              <a:rPr lang="id-ID" dirty="0"/>
              <a:t>- </a:t>
            </a:r>
            <a:r>
              <a:rPr lang="id-ID" sz="1400" dirty="0">
                <a:effectLst/>
              </a:rPr>
              <a:t>175150707111032</a:t>
            </a:r>
            <a:endParaRPr lang="en-US" dirty="0"/>
          </a:p>
        </p:txBody>
      </p:sp>
      <p:pic>
        <p:nvPicPr>
          <p:cNvPr id="510" name="Picture 509">
            <a:extLst>
              <a:ext uri="{FF2B5EF4-FFF2-40B4-BE49-F238E27FC236}">
                <a16:creationId xmlns:a16="http://schemas.microsoft.com/office/drawing/2014/main" id="{A09BC687-D1C3-44A2-BD18-D05D6D6A88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738" y="157399"/>
            <a:ext cx="1133901" cy="115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5E538A-1ACF-4C07-870B-F26C54C3E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986" y="321582"/>
            <a:ext cx="2999649" cy="921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26DCC3-F1CD-4F40-8F26-E548BA0CA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95" y="77078"/>
            <a:ext cx="1377041" cy="13770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/>
          <p:nvPr/>
        </p:nvSpPr>
        <p:spPr>
          <a:xfrm flipH="1">
            <a:off x="5740885" y="1328117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1"/>
          <p:cNvSpPr/>
          <p:nvPr/>
        </p:nvSpPr>
        <p:spPr>
          <a:xfrm flipH="1">
            <a:off x="1522577" y="1360238"/>
            <a:ext cx="862800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1"/>
          <p:cNvSpPr txBox="1">
            <a:spLocks noGrp="1"/>
          </p:cNvSpPr>
          <p:nvPr>
            <p:ph type="title" idx="17"/>
          </p:nvPr>
        </p:nvSpPr>
        <p:spPr>
          <a:xfrm>
            <a:off x="593266" y="316858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Identifikasi Aktor</a:t>
            </a:r>
            <a:endParaRPr dirty="0"/>
          </a:p>
        </p:txBody>
      </p:sp>
      <p:sp>
        <p:nvSpPr>
          <p:cNvPr id="522" name="Google Shape;522;p41"/>
          <p:cNvSpPr txBox="1">
            <a:spLocks noGrp="1"/>
          </p:cNvSpPr>
          <p:nvPr>
            <p:ph type="subTitle" idx="2"/>
          </p:nvPr>
        </p:nvSpPr>
        <p:spPr>
          <a:xfrm>
            <a:off x="848176" y="2387900"/>
            <a:ext cx="2924833" cy="2438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memanajemen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kewenangan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dari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petugas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pencatatan</a:t>
            </a:r>
            <a:endParaRPr lang="id-ID" sz="1400" dirty="0">
              <a:effectLst/>
              <a:latin typeface="Libre Franklin" panose="020B0604020202020204" charset="0"/>
              <a:ea typeface="Calibri" panose="020F0502020204030204" pitchFamily="34" charset="0"/>
              <a:cs typeface="Libre Franklin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mengelola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data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petugas</a:t>
            </a:r>
            <a:endParaRPr lang="id-ID" sz="1400" dirty="0">
              <a:effectLst/>
              <a:latin typeface="Libre Franklin" panose="020B0604020202020204" charset="0"/>
              <a:ea typeface="Calibri" panose="020F0502020204030204" pitchFamily="34" charset="0"/>
              <a:cs typeface="Libre Franklin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melakukan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update pada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keterangan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status COVID dan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jenis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ruang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perawatan</a:t>
            </a:r>
            <a:r>
              <a:rPr lang="en-US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.</a:t>
            </a:r>
            <a:endParaRPr sz="140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524" name="Google Shape;524;p41"/>
          <p:cNvSpPr txBox="1">
            <a:spLocks noGrp="1"/>
          </p:cNvSpPr>
          <p:nvPr>
            <p:ph type="title"/>
          </p:nvPr>
        </p:nvSpPr>
        <p:spPr>
          <a:xfrm flipH="1">
            <a:off x="848177" y="1427950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525" name="Google Shape;525;p41"/>
          <p:cNvSpPr txBox="1">
            <a:spLocks noGrp="1"/>
          </p:cNvSpPr>
          <p:nvPr>
            <p:ph type="subTitle" idx="3"/>
          </p:nvPr>
        </p:nvSpPr>
        <p:spPr>
          <a:xfrm>
            <a:off x="848177" y="1787950"/>
            <a:ext cx="2159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</a:t>
            </a:r>
            <a:r>
              <a:rPr lang="id-ID" dirty="0"/>
              <a:t>DMINISTRATOR</a:t>
            </a:r>
            <a:r>
              <a:rPr lang="en-GB" dirty="0"/>
              <a:t> (ADM) </a:t>
            </a:r>
            <a:endParaRPr dirty="0"/>
          </a:p>
        </p:txBody>
      </p:sp>
      <p:sp>
        <p:nvSpPr>
          <p:cNvPr id="526" name="Google Shape;526;p41"/>
          <p:cNvSpPr txBox="1">
            <a:spLocks noGrp="1"/>
          </p:cNvSpPr>
          <p:nvPr>
            <p:ph type="subTitle" idx="4"/>
          </p:nvPr>
        </p:nvSpPr>
        <p:spPr>
          <a:xfrm>
            <a:off x="5092435" y="1755829"/>
            <a:ext cx="25956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PETUGAS PENCATATAN</a:t>
            </a:r>
            <a:endParaRPr dirty="0"/>
          </a:p>
        </p:txBody>
      </p:sp>
      <p:sp>
        <p:nvSpPr>
          <p:cNvPr id="531" name="Google Shape;531;p41"/>
          <p:cNvSpPr txBox="1">
            <a:spLocks noGrp="1"/>
          </p:cNvSpPr>
          <p:nvPr>
            <p:ph type="title" idx="9"/>
          </p:nvPr>
        </p:nvSpPr>
        <p:spPr>
          <a:xfrm>
            <a:off x="5092435" y="1395829"/>
            <a:ext cx="10800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536" name="Google Shape;536;p41"/>
          <p:cNvSpPr txBox="1">
            <a:spLocks noGrp="1"/>
          </p:cNvSpPr>
          <p:nvPr>
            <p:ph type="subTitle" idx="18"/>
          </p:nvPr>
        </p:nvSpPr>
        <p:spPr>
          <a:xfrm>
            <a:off x="5092434" y="2119678"/>
            <a:ext cx="3600831" cy="2706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mengelola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dan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memonitoring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data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pasien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COVID-19 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di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Rumah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Sakit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Gelora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Joko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Samudro</a:t>
            </a:r>
            <a:endParaRPr lang="id-ID" sz="1400" dirty="0">
              <a:latin typeface="Libre Franklin" panose="020B0604020202020204" charset="0"/>
              <a:ea typeface="Calibri" panose="020F0502020204030204" pitchFamily="34" charset="0"/>
              <a:cs typeface="Libre Franklin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melakukan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tracking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kasus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COVID-19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dari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data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pasien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serta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endParaRPr lang="id-ID" sz="1400" dirty="0">
              <a:effectLst/>
              <a:latin typeface="Libre Franklin" panose="020B0604020202020204" charset="0"/>
              <a:ea typeface="Calibri" panose="020F0502020204030204" pitchFamily="34" charset="0"/>
              <a:cs typeface="Libre Franklin" panose="020B060402020202020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memantau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grafik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harian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dan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bulanan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dari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jumlah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pasien</a:t>
            </a:r>
            <a:r>
              <a:rPr lang="en-US" sz="14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yang </a:t>
            </a:r>
            <a:r>
              <a:rPr lang="en-US" sz="14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terdaftar</a:t>
            </a:r>
            <a:endParaRPr sz="120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8"/>
          <p:cNvSpPr txBox="1">
            <a:spLocks noGrp="1"/>
          </p:cNvSpPr>
          <p:nvPr>
            <p:ph type="title"/>
          </p:nvPr>
        </p:nvSpPr>
        <p:spPr>
          <a:xfrm>
            <a:off x="568591" y="74256"/>
            <a:ext cx="8100000" cy="114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Kebutuhan Fungsional</a:t>
            </a:r>
            <a:br>
              <a:rPr lang="id-ID" dirty="0"/>
            </a:br>
            <a:r>
              <a:rPr lang="id-ID" sz="2000" dirty="0"/>
              <a:t>Halaman Admin </a:t>
            </a:r>
            <a:endParaRPr dirty="0"/>
          </a:p>
        </p:txBody>
      </p:sp>
      <p:grpSp>
        <p:nvGrpSpPr>
          <p:cNvPr id="190" name="Google Shape;2105;p58">
            <a:extLst>
              <a:ext uri="{FF2B5EF4-FFF2-40B4-BE49-F238E27FC236}">
                <a16:creationId xmlns:a16="http://schemas.microsoft.com/office/drawing/2014/main" id="{41C27D73-A0AE-4063-B1F3-6BA5981EDE12}"/>
              </a:ext>
            </a:extLst>
          </p:cNvPr>
          <p:cNvGrpSpPr/>
          <p:nvPr/>
        </p:nvGrpSpPr>
        <p:grpSpPr>
          <a:xfrm>
            <a:off x="3421463" y="1490263"/>
            <a:ext cx="2301074" cy="2883681"/>
            <a:chOff x="3256049" y="1415951"/>
            <a:chExt cx="2301074" cy="2883681"/>
          </a:xfrm>
        </p:grpSpPr>
        <p:grpSp>
          <p:nvGrpSpPr>
            <p:cNvPr id="191" name="Google Shape;2106;p58">
              <a:extLst>
                <a:ext uri="{FF2B5EF4-FFF2-40B4-BE49-F238E27FC236}">
                  <a16:creationId xmlns:a16="http://schemas.microsoft.com/office/drawing/2014/main" id="{F449748C-1271-490E-B744-6A3789C1D625}"/>
                </a:ext>
              </a:extLst>
            </p:cNvPr>
            <p:cNvGrpSpPr/>
            <p:nvPr/>
          </p:nvGrpSpPr>
          <p:grpSpPr>
            <a:xfrm>
              <a:off x="3256049" y="1415951"/>
              <a:ext cx="2301074" cy="2883681"/>
              <a:chOff x="3583838" y="1385638"/>
              <a:chExt cx="1469677" cy="1841784"/>
            </a:xfrm>
          </p:grpSpPr>
          <p:sp>
            <p:nvSpPr>
              <p:cNvPr id="200" name="Google Shape;2107;p58">
                <a:extLst>
                  <a:ext uri="{FF2B5EF4-FFF2-40B4-BE49-F238E27FC236}">
                    <a16:creationId xmlns:a16="http://schemas.microsoft.com/office/drawing/2014/main" id="{36BE1E75-2E08-44BA-A2E6-A96D1D7E48E9}"/>
                  </a:ext>
                </a:extLst>
              </p:cNvPr>
              <p:cNvSpPr/>
              <p:nvPr/>
            </p:nvSpPr>
            <p:spPr>
              <a:xfrm>
                <a:off x="3583838" y="2382001"/>
                <a:ext cx="1469677" cy="845421"/>
              </a:xfrm>
              <a:custGeom>
                <a:avLst/>
                <a:gdLst/>
                <a:ahLst/>
                <a:cxnLst/>
                <a:rect l="l" t="t" r="r" b="b"/>
                <a:pathLst>
                  <a:path w="89765" h="51613" extrusionOk="0">
                    <a:moveTo>
                      <a:pt x="75688" y="0"/>
                    </a:moveTo>
                    <a:cubicBezTo>
                      <a:pt x="75263" y="0"/>
                      <a:pt x="74837" y="100"/>
                      <a:pt x="74454" y="300"/>
                    </a:cubicBezTo>
                    <a:lnTo>
                      <a:pt x="701" y="42864"/>
                    </a:lnTo>
                    <a:cubicBezTo>
                      <a:pt x="1" y="43264"/>
                      <a:pt x="1" y="43932"/>
                      <a:pt x="701" y="44299"/>
                    </a:cubicBezTo>
                    <a:lnTo>
                      <a:pt x="12843" y="51337"/>
                    </a:lnTo>
                    <a:cubicBezTo>
                      <a:pt x="13227" y="51520"/>
                      <a:pt x="13652" y="51612"/>
                      <a:pt x="14077" y="51612"/>
                    </a:cubicBezTo>
                    <a:cubicBezTo>
                      <a:pt x="14503" y="51612"/>
                      <a:pt x="14928" y="51520"/>
                      <a:pt x="15312" y="51337"/>
                    </a:cubicBezTo>
                    <a:lnTo>
                      <a:pt x="89064" y="8740"/>
                    </a:lnTo>
                    <a:cubicBezTo>
                      <a:pt x="89765" y="8339"/>
                      <a:pt x="89765" y="7706"/>
                      <a:pt x="89064" y="7305"/>
                    </a:cubicBezTo>
                    <a:lnTo>
                      <a:pt x="76922" y="300"/>
                    </a:lnTo>
                    <a:cubicBezTo>
                      <a:pt x="76539" y="100"/>
                      <a:pt x="76113" y="0"/>
                      <a:pt x="756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108;p58">
                <a:extLst>
                  <a:ext uri="{FF2B5EF4-FFF2-40B4-BE49-F238E27FC236}">
                    <a16:creationId xmlns:a16="http://schemas.microsoft.com/office/drawing/2014/main" id="{83A63ADA-6212-4F64-9067-7F93A20CDA66}"/>
                  </a:ext>
                </a:extLst>
              </p:cNvPr>
              <p:cNvSpPr/>
              <p:nvPr/>
            </p:nvSpPr>
            <p:spPr>
              <a:xfrm>
                <a:off x="4213001" y="2518593"/>
                <a:ext cx="492632" cy="514578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31415" extrusionOk="0">
                    <a:moveTo>
                      <a:pt x="18213" y="0"/>
                    </a:moveTo>
                    <a:lnTo>
                      <a:pt x="0" y="10541"/>
                    </a:lnTo>
                    <a:lnTo>
                      <a:pt x="0" y="23384"/>
                    </a:lnTo>
                    <a:cubicBezTo>
                      <a:pt x="33" y="24118"/>
                      <a:pt x="400" y="24785"/>
                      <a:pt x="1034" y="25185"/>
                    </a:cubicBezTo>
                    <a:lnTo>
                      <a:pt x="10241" y="30489"/>
                    </a:lnTo>
                    <a:cubicBezTo>
                      <a:pt x="11308" y="31106"/>
                      <a:pt x="12718" y="31415"/>
                      <a:pt x="14131" y="31415"/>
                    </a:cubicBezTo>
                    <a:cubicBezTo>
                      <a:pt x="15545" y="31415"/>
                      <a:pt x="16962" y="31106"/>
                      <a:pt x="18046" y="30489"/>
                    </a:cubicBezTo>
                    <a:lnTo>
                      <a:pt x="28487" y="24451"/>
                    </a:lnTo>
                    <a:cubicBezTo>
                      <a:pt x="29555" y="23851"/>
                      <a:pt x="30088" y="23017"/>
                      <a:pt x="30088" y="22216"/>
                    </a:cubicBezTo>
                    <a:lnTo>
                      <a:pt x="30088" y="20749"/>
                    </a:lnTo>
                    <a:lnTo>
                      <a:pt x="19247" y="14644"/>
                    </a:lnTo>
                    <a:cubicBezTo>
                      <a:pt x="18647" y="14244"/>
                      <a:pt x="18246" y="13577"/>
                      <a:pt x="18213" y="12843"/>
                    </a:cubicBezTo>
                    <a:lnTo>
                      <a:pt x="182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109;p58">
                <a:extLst>
                  <a:ext uri="{FF2B5EF4-FFF2-40B4-BE49-F238E27FC236}">
                    <a16:creationId xmlns:a16="http://schemas.microsoft.com/office/drawing/2014/main" id="{6A0AB505-BC7F-4245-8733-11CD0983DAC1}"/>
                  </a:ext>
                </a:extLst>
              </p:cNvPr>
              <p:cNvSpPr/>
              <p:nvPr/>
            </p:nvSpPr>
            <p:spPr>
              <a:xfrm>
                <a:off x="4213001" y="2658462"/>
                <a:ext cx="71548" cy="304357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18581" extrusionOk="0">
                    <a:moveTo>
                      <a:pt x="3469" y="1"/>
                    </a:moveTo>
                    <a:lnTo>
                      <a:pt x="0" y="2002"/>
                    </a:lnTo>
                    <a:lnTo>
                      <a:pt x="0" y="14845"/>
                    </a:lnTo>
                    <a:cubicBezTo>
                      <a:pt x="33" y="15579"/>
                      <a:pt x="434" y="16246"/>
                      <a:pt x="1034" y="16646"/>
                    </a:cubicBezTo>
                    <a:lnTo>
                      <a:pt x="4370" y="18581"/>
                    </a:lnTo>
                    <a:lnTo>
                      <a:pt x="4370" y="17113"/>
                    </a:lnTo>
                    <a:lnTo>
                      <a:pt x="2302" y="15912"/>
                    </a:lnTo>
                    <a:cubicBezTo>
                      <a:pt x="1668" y="15512"/>
                      <a:pt x="1301" y="14845"/>
                      <a:pt x="1268" y="14111"/>
                    </a:cubicBezTo>
                    <a:lnTo>
                      <a:pt x="1268" y="4070"/>
                    </a:lnTo>
                    <a:lnTo>
                      <a:pt x="3703" y="2669"/>
                    </a:lnTo>
                    <a:cubicBezTo>
                      <a:pt x="3603" y="1769"/>
                      <a:pt x="3536" y="868"/>
                      <a:pt x="3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110;p58">
                <a:extLst>
                  <a:ext uri="{FF2B5EF4-FFF2-40B4-BE49-F238E27FC236}">
                    <a16:creationId xmlns:a16="http://schemas.microsoft.com/office/drawing/2014/main" id="{B60BC1C2-5299-45F3-BC6E-31A80ED281A6}"/>
                  </a:ext>
                </a:extLst>
              </p:cNvPr>
              <p:cNvSpPr/>
              <p:nvPr/>
            </p:nvSpPr>
            <p:spPr>
              <a:xfrm>
                <a:off x="4233205" y="2553008"/>
                <a:ext cx="480615" cy="456674"/>
              </a:xfrm>
              <a:custGeom>
                <a:avLst/>
                <a:gdLst/>
                <a:ahLst/>
                <a:cxnLst/>
                <a:rect l="l" t="t" r="r" b="b"/>
                <a:pathLst>
                  <a:path w="29355" h="27880" extrusionOk="0">
                    <a:moveTo>
                      <a:pt x="18213" y="1"/>
                    </a:moveTo>
                    <a:lnTo>
                      <a:pt x="0" y="10508"/>
                    </a:lnTo>
                    <a:lnTo>
                      <a:pt x="0" y="20549"/>
                    </a:lnTo>
                    <a:cubicBezTo>
                      <a:pt x="67" y="21283"/>
                      <a:pt x="434" y="21950"/>
                      <a:pt x="1034" y="22350"/>
                    </a:cubicBezTo>
                    <a:lnTo>
                      <a:pt x="9007" y="26954"/>
                    </a:lnTo>
                    <a:cubicBezTo>
                      <a:pt x="10074" y="27571"/>
                      <a:pt x="11484" y="27879"/>
                      <a:pt x="12893" y="27879"/>
                    </a:cubicBezTo>
                    <a:cubicBezTo>
                      <a:pt x="14302" y="27879"/>
                      <a:pt x="15712" y="27571"/>
                      <a:pt x="16779" y="26954"/>
                    </a:cubicBezTo>
                    <a:lnTo>
                      <a:pt x="27220" y="20916"/>
                    </a:lnTo>
                    <a:cubicBezTo>
                      <a:pt x="29355" y="19682"/>
                      <a:pt x="29355" y="17680"/>
                      <a:pt x="27220" y="16413"/>
                    </a:cubicBezTo>
                    <a:lnTo>
                      <a:pt x="19281" y="11843"/>
                    </a:lnTo>
                    <a:cubicBezTo>
                      <a:pt x="18647" y="11443"/>
                      <a:pt x="18280" y="10775"/>
                      <a:pt x="18213" y="10041"/>
                    </a:cubicBezTo>
                    <a:lnTo>
                      <a:pt x="18213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111;p58">
                <a:extLst>
                  <a:ext uri="{FF2B5EF4-FFF2-40B4-BE49-F238E27FC236}">
                    <a16:creationId xmlns:a16="http://schemas.microsoft.com/office/drawing/2014/main" id="{97F462F3-3280-4F05-9182-91197267942B}"/>
                  </a:ext>
                </a:extLst>
              </p:cNvPr>
              <p:cNvSpPr/>
              <p:nvPr/>
            </p:nvSpPr>
            <p:spPr>
              <a:xfrm>
                <a:off x="4233745" y="2553008"/>
                <a:ext cx="350093" cy="385782"/>
              </a:xfrm>
              <a:custGeom>
                <a:avLst/>
                <a:gdLst/>
                <a:ahLst/>
                <a:cxnLst/>
                <a:rect l="l" t="t" r="r" b="b"/>
                <a:pathLst>
                  <a:path w="21383" h="23552" extrusionOk="0">
                    <a:moveTo>
                      <a:pt x="18214" y="1"/>
                    </a:moveTo>
                    <a:lnTo>
                      <a:pt x="1" y="10508"/>
                    </a:lnTo>
                    <a:lnTo>
                      <a:pt x="1" y="20549"/>
                    </a:lnTo>
                    <a:cubicBezTo>
                      <a:pt x="34" y="21283"/>
                      <a:pt x="401" y="21950"/>
                      <a:pt x="1035" y="22350"/>
                    </a:cubicBezTo>
                    <a:lnTo>
                      <a:pt x="3103" y="23551"/>
                    </a:lnTo>
                    <a:lnTo>
                      <a:pt x="21383" y="13044"/>
                    </a:lnTo>
                    <a:lnTo>
                      <a:pt x="19248" y="11843"/>
                    </a:lnTo>
                    <a:cubicBezTo>
                      <a:pt x="18647" y="11443"/>
                      <a:pt x="18247" y="10775"/>
                      <a:pt x="18214" y="10041"/>
                    </a:cubicBezTo>
                    <a:lnTo>
                      <a:pt x="18214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112;p58">
                <a:extLst>
                  <a:ext uri="{FF2B5EF4-FFF2-40B4-BE49-F238E27FC236}">
                    <a16:creationId xmlns:a16="http://schemas.microsoft.com/office/drawing/2014/main" id="{75D6FCE0-3549-4C4A-A0CD-E2BE4185ADF2}"/>
                  </a:ext>
                </a:extLst>
              </p:cNvPr>
              <p:cNvSpPr/>
              <p:nvPr/>
            </p:nvSpPr>
            <p:spPr>
              <a:xfrm>
                <a:off x="3679961" y="1385638"/>
                <a:ext cx="1342430" cy="1744929"/>
              </a:xfrm>
              <a:custGeom>
                <a:avLst/>
                <a:gdLst/>
                <a:ahLst/>
                <a:cxnLst/>
                <a:rect l="l" t="t" r="r" b="b"/>
                <a:pathLst>
                  <a:path w="81993" h="106528" extrusionOk="0">
                    <a:moveTo>
                      <a:pt x="79556" y="1"/>
                    </a:moveTo>
                    <a:cubicBezTo>
                      <a:pt x="79118" y="1"/>
                      <a:pt x="78670" y="121"/>
                      <a:pt x="78256" y="385"/>
                    </a:cubicBezTo>
                    <a:lnTo>
                      <a:pt x="1301" y="44783"/>
                    </a:lnTo>
                    <a:cubicBezTo>
                      <a:pt x="534" y="45284"/>
                      <a:pt x="67" y="46118"/>
                      <a:pt x="1" y="47052"/>
                    </a:cubicBezTo>
                    <a:lnTo>
                      <a:pt x="1" y="104026"/>
                    </a:lnTo>
                    <a:cubicBezTo>
                      <a:pt x="34" y="104926"/>
                      <a:pt x="501" y="105727"/>
                      <a:pt x="1235" y="106227"/>
                    </a:cubicBezTo>
                    <a:cubicBezTo>
                      <a:pt x="1602" y="106427"/>
                      <a:pt x="2035" y="106528"/>
                      <a:pt x="2436" y="106528"/>
                    </a:cubicBezTo>
                    <a:lnTo>
                      <a:pt x="2436" y="105427"/>
                    </a:lnTo>
                    <a:cubicBezTo>
                      <a:pt x="2436" y="106031"/>
                      <a:pt x="2721" y="106370"/>
                      <a:pt x="3148" y="106370"/>
                    </a:cubicBezTo>
                    <a:cubicBezTo>
                      <a:pt x="3287" y="106370"/>
                      <a:pt x="3440" y="106334"/>
                      <a:pt x="3603" y="106261"/>
                    </a:cubicBezTo>
                    <a:lnTo>
                      <a:pt x="3636" y="106261"/>
                    </a:lnTo>
                    <a:lnTo>
                      <a:pt x="3737" y="106227"/>
                    </a:lnTo>
                    <a:lnTo>
                      <a:pt x="17013" y="98555"/>
                    </a:lnTo>
                    <a:lnTo>
                      <a:pt x="18947" y="97421"/>
                    </a:lnTo>
                    <a:lnTo>
                      <a:pt x="20949" y="96287"/>
                    </a:lnTo>
                    <a:lnTo>
                      <a:pt x="22350" y="95486"/>
                    </a:lnTo>
                    <a:lnTo>
                      <a:pt x="23751" y="94652"/>
                    </a:lnTo>
                    <a:lnTo>
                      <a:pt x="25185" y="93818"/>
                    </a:lnTo>
                    <a:lnTo>
                      <a:pt x="29655" y="91250"/>
                    </a:lnTo>
                    <a:lnTo>
                      <a:pt x="31189" y="90349"/>
                    </a:lnTo>
                    <a:lnTo>
                      <a:pt x="40696" y="84879"/>
                    </a:lnTo>
                    <a:lnTo>
                      <a:pt x="42231" y="83978"/>
                    </a:lnTo>
                    <a:lnTo>
                      <a:pt x="75221" y="64931"/>
                    </a:lnTo>
                    <a:lnTo>
                      <a:pt x="76088" y="64431"/>
                    </a:lnTo>
                    <a:lnTo>
                      <a:pt x="78090" y="63263"/>
                    </a:lnTo>
                    <a:lnTo>
                      <a:pt x="78790" y="62863"/>
                    </a:lnTo>
                    <a:lnTo>
                      <a:pt x="80691" y="61762"/>
                    </a:lnTo>
                    <a:cubicBezTo>
                      <a:pt x="81459" y="61262"/>
                      <a:pt x="81959" y="60428"/>
                      <a:pt x="81992" y="59527"/>
                    </a:cubicBezTo>
                    <a:lnTo>
                      <a:pt x="81992" y="2520"/>
                    </a:lnTo>
                    <a:cubicBezTo>
                      <a:pt x="81992" y="2420"/>
                      <a:pt x="81992" y="2353"/>
                      <a:pt x="81992" y="2286"/>
                    </a:cubicBezTo>
                    <a:cubicBezTo>
                      <a:pt x="81919" y="936"/>
                      <a:pt x="80778" y="1"/>
                      <a:pt x="7955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113;p58">
                <a:extLst>
                  <a:ext uri="{FF2B5EF4-FFF2-40B4-BE49-F238E27FC236}">
                    <a16:creationId xmlns:a16="http://schemas.microsoft.com/office/drawing/2014/main" id="{6B252885-BCB2-416A-A2A9-F46700F78AB2}"/>
                  </a:ext>
                </a:extLst>
              </p:cNvPr>
              <p:cNvSpPr/>
              <p:nvPr/>
            </p:nvSpPr>
            <p:spPr>
              <a:xfrm>
                <a:off x="3719828" y="1411502"/>
                <a:ext cx="1302563" cy="1716477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104791" extrusionOk="0">
                    <a:moveTo>
                      <a:pt x="78846" y="0"/>
                    </a:moveTo>
                    <a:cubicBezTo>
                      <a:pt x="78669" y="0"/>
                      <a:pt x="78470" y="56"/>
                      <a:pt x="78256" y="174"/>
                    </a:cubicBezTo>
                    <a:lnTo>
                      <a:pt x="1302" y="44639"/>
                    </a:lnTo>
                    <a:cubicBezTo>
                      <a:pt x="534" y="45106"/>
                      <a:pt x="67" y="45940"/>
                      <a:pt x="1" y="46874"/>
                    </a:cubicBezTo>
                    <a:lnTo>
                      <a:pt x="1" y="103848"/>
                    </a:lnTo>
                    <a:cubicBezTo>
                      <a:pt x="1" y="104452"/>
                      <a:pt x="286" y="104791"/>
                      <a:pt x="713" y="104791"/>
                    </a:cubicBezTo>
                    <a:cubicBezTo>
                      <a:pt x="852" y="104791"/>
                      <a:pt x="1005" y="104755"/>
                      <a:pt x="1168" y="104682"/>
                    </a:cubicBezTo>
                    <a:lnTo>
                      <a:pt x="1201" y="104682"/>
                    </a:lnTo>
                    <a:lnTo>
                      <a:pt x="1302" y="104648"/>
                    </a:lnTo>
                    <a:lnTo>
                      <a:pt x="14578" y="96976"/>
                    </a:lnTo>
                    <a:lnTo>
                      <a:pt x="16512" y="95842"/>
                    </a:lnTo>
                    <a:lnTo>
                      <a:pt x="18514" y="94708"/>
                    </a:lnTo>
                    <a:lnTo>
                      <a:pt x="19915" y="93907"/>
                    </a:lnTo>
                    <a:lnTo>
                      <a:pt x="21316" y="93073"/>
                    </a:lnTo>
                    <a:lnTo>
                      <a:pt x="22750" y="92239"/>
                    </a:lnTo>
                    <a:lnTo>
                      <a:pt x="27220" y="89671"/>
                    </a:lnTo>
                    <a:lnTo>
                      <a:pt x="28754" y="88770"/>
                    </a:lnTo>
                    <a:lnTo>
                      <a:pt x="38261" y="83300"/>
                    </a:lnTo>
                    <a:lnTo>
                      <a:pt x="39796" y="82399"/>
                    </a:lnTo>
                    <a:lnTo>
                      <a:pt x="72786" y="63352"/>
                    </a:lnTo>
                    <a:lnTo>
                      <a:pt x="73653" y="62852"/>
                    </a:lnTo>
                    <a:lnTo>
                      <a:pt x="75655" y="61684"/>
                    </a:lnTo>
                    <a:lnTo>
                      <a:pt x="76355" y="61284"/>
                    </a:lnTo>
                    <a:lnTo>
                      <a:pt x="78256" y="60183"/>
                    </a:lnTo>
                    <a:cubicBezTo>
                      <a:pt x="79024" y="59683"/>
                      <a:pt x="79524" y="58849"/>
                      <a:pt x="79557" y="57948"/>
                    </a:cubicBezTo>
                    <a:lnTo>
                      <a:pt x="79557" y="941"/>
                    </a:lnTo>
                    <a:cubicBezTo>
                      <a:pt x="79557" y="841"/>
                      <a:pt x="79557" y="774"/>
                      <a:pt x="79557" y="707"/>
                    </a:cubicBezTo>
                    <a:cubicBezTo>
                      <a:pt x="79489" y="253"/>
                      <a:pt x="79221" y="0"/>
                      <a:pt x="78846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114;p58">
                <a:extLst>
                  <a:ext uri="{FF2B5EF4-FFF2-40B4-BE49-F238E27FC236}">
                    <a16:creationId xmlns:a16="http://schemas.microsoft.com/office/drawing/2014/main" id="{F3894DEA-93A2-4409-97B6-A7A4540E1032}"/>
                  </a:ext>
                </a:extLst>
              </p:cNvPr>
              <p:cNvSpPr/>
              <p:nvPr/>
            </p:nvSpPr>
            <p:spPr>
              <a:xfrm>
                <a:off x="3759695" y="1476875"/>
                <a:ext cx="1222829" cy="1476313"/>
              </a:xfrm>
              <a:custGeom>
                <a:avLst/>
                <a:gdLst/>
                <a:ahLst/>
                <a:cxnLst/>
                <a:rect l="l" t="t" r="r" b="b"/>
                <a:pathLst>
                  <a:path w="74688" h="90129" extrusionOk="0">
                    <a:moveTo>
                      <a:pt x="74264" y="0"/>
                    </a:moveTo>
                    <a:cubicBezTo>
                      <a:pt x="74159" y="0"/>
                      <a:pt x="74041" y="38"/>
                      <a:pt x="73920" y="119"/>
                    </a:cubicBezTo>
                    <a:lnTo>
                      <a:pt x="801" y="42349"/>
                    </a:lnTo>
                    <a:cubicBezTo>
                      <a:pt x="334" y="42649"/>
                      <a:pt x="34" y="43150"/>
                      <a:pt x="1" y="43683"/>
                    </a:cubicBezTo>
                    <a:lnTo>
                      <a:pt x="1" y="89549"/>
                    </a:lnTo>
                    <a:cubicBezTo>
                      <a:pt x="1" y="89907"/>
                      <a:pt x="188" y="90128"/>
                      <a:pt x="453" y="90128"/>
                    </a:cubicBezTo>
                    <a:cubicBezTo>
                      <a:pt x="559" y="90128"/>
                      <a:pt x="677" y="90093"/>
                      <a:pt x="801" y="90016"/>
                    </a:cubicBezTo>
                    <a:lnTo>
                      <a:pt x="73920" y="47786"/>
                    </a:lnTo>
                    <a:cubicBezTo>
                      <a:pt x="74354" y="47486"/>
                      <a:pt x="74654" y="46986"/>
                      <a:pt x="74687" y="46419"/>
                    </a:cubicBezTo>
                    <a:lnTo>
                      <a:pt x="74687" y="552"/>
                    </a:lnTo>
                    <a:cubicBezTo>
                      <a:pt x="74687" y="203"/>
                      <a:pt x="74509" y="0"/>
                      <a:pt x="7426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115;p58">
                <a:extLst>
                  <a:ext uri="{FF2B5EF4-FFF2-40B4-BE49-F238E27FC236}">
                    <a16:creationId xmlns:a16="http://schemas.microsoft.com/office/drawing/2014/main" id="{ACE6B8BF-2D2B-4548-8A7F-178238B5470F}"/>
                  </a:ext>
                </a:extLst>
              </p:cNvPr>
              <p:cNvSpPr/>
              <p:nvPr/>
            </p:nvSpPr>
            <p:spPr>
              <a:xfrm>
                <a:off x="3809402" y="1550093"/>
                <a:ext cx="1109761" cy="1343635"/>
              </a:xfrm>
              <a:custGeom>
                <a:avLst/>
                <a:gdLst/>
                <a:ahLst/>
                <a:cxnLst/>
                <a:rect l="l" t="t" r="r" b="b"/>
                <a:pathLst>
                  <a:path w="67782" h="82029" extrusionOk="0">
                    <a:moveTo>
                      <a:pt x="67318" y="1"/>
                    </a:moveTo>
                    <a:cubicBezTo>
                      <a:pt x="67204" y="1"/>
                      <a:pt x="67077" y="39"/>
                      <a:pt x="66948" y="119"/>
                    </a:cubicBezTo>
                    <a:lnTo>
                      <a:pt x="834" y="38279"/>
                    </a:lnTo>
                    <a:cubicBezTo>
                      <a:pt x="334" y="38613"/>
                      <a:pt x="34" y="39147"/>
                      <a:pt x="0" y="39747"/>
                    </a:cubicBezTo>
                    <a:lnTo>
                      <a:pt x="0" y="81443"/>
                    </a:lnTo>
                    <a:cubicBezTo>
                      <a:pt x="0" y="81818"/>
                      <a:pt x="181" y="82028"/>
                      <a:pt x="450" y="82028"/>
                    </a:cubicBezTo>
                    <a:cubicBezTo>
                      <a:pt x="564" y="82028"/>
                      <a:pt x="695" y="81990"/>
                      <a:pt x="834" y="81910"/>
                    </a:cubicBezTo>
                    <a:lnTo>
                      <a:pt x="66948" y="43750"/>
                    </a:lnTo>
                    <a:cubicBezTo>
                      <a:pt x="67415" y="43416"/>
                      <a:pt x="67749" y="42883"/>
                      <a:pt x="67782" y="42282"/>
                    </a:cubicBezTo>
                    <a:lnTo>
                      <a:pt x="67782" y="586"/>
                    </a:lnTo>
                    <a:cubicBezTo>
                      <a:pt x="67782" y="211"/>
                      <a:pt x="67585" y="1"/>
                      <a:pt x="6731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116;p58">
                <a:extLst>
                  <a:ext uri="{FF2B5EF4-FFF2-40B4-BE49-F238E27FC236}">
                    <a16:creationId xmlns:a16="http://schemas.microsoft.com/office/drawing/2014/main" id="{B23E5E86-7F18-4B1E-B39D-64DB1516286F}"/>
                  </a:ext>
                </a:extLst>
              </p:cNvPr>
              <p:cNvSpPr/>
              <p:nvPr/>
            </p:nvSpPr>
            <p:spPr>
              <a:xfrm>
                <a:off x="3679961" y="2135023"/>
                <a:ext cx="46432" cy="91577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55908" extrusionOk="0">
                    <a:moveTo>
                      <a:pt x="401" y="1"/>
                    </a:moveTo>
                    <a:cubicBezTo>
                      <a:pt x="167" y="401"/>
                      <a:pt x="34" y="835"/>
                      <a:pt x="1" y="1302"/>
                    </a:cubicBezTo>
                    <a:lnTo>
                      <a:pt x="1" y="54506"/>
                    </a:lnTo>
                    <a:lnTo>
                      <a:pt x="2436" y="55907"/>
                    </a:lnTo>
                    <a:lnTo>
                      <a:pt x="2436" y="2703"/>
                    </a:lnTo>
                    <a:cubicBezTo>
                      <a:pt x="2469" y="2236"/>
                      <a:pt x="2602" y="1802"/>
                      <a:pt x="2836" y="1402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17;p58">
                <a:extLst>
                  <a:ext uri="{FF2B5EF4-FFF2-40B4-BE49-F238E27FC236}">
                    <a16:creationId xmlns:a16="http://schemas.microsoft.com/office/drawing/2014/main" id="{1EAD7787-71CC-4E9A-9746-502C56D4D08F}"/>
                  </a:ext>
                </a:extLst>
              </p:cNvPr>
              <p:cNvSpPr/>
              <p:nvPr/>
            </p:nvSpPr>
            <p:spPr>
              <a:xfrm>
                <a:off x="4735104" y="1883279"/>
                <a:ext cx="6565" cy="45721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7913" extrusionOk="0">
                    <a:moveTo>
                      <a:pt x="201" y="0"/>
                    </a:moveTo>
                    <a:cubicBezTo>
                      <a:pt x="101" y="0"/>
                      <a:pt x="1" y="75"/>
                      <a:pt x="1" y="226"/>
                    </a:cubicBezTo>
                    <a:lnTo>
                      <a:pt x="1" y="27679"/>
                    </a:lnTo>
                    <a:cubicBezTo>
                      <a:pt x="1" y="27812"/>
                      <a:pt x="67" y="27912"/>
                      <a:pt x="201" y="27912"/>
                    </a:cubicBezTo>
                    <a:cubicBezTo>
                      <a:pt x="301" y="27912"/>
                      <a:pt x="401" y="27812"/>
                      <a:pt x="401" y="27679"/>
                    </a:cubicBezTo>
                    <a:lnTo>
                      <a:pt x="401" y="226"/>
                    </a:lnTo>
                    <a:cubicBezTo>
                      <a:pt x="401" y="75"/>
                      <a:pt x="301" y="0"/>
                      <a:pt x="2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8;p58">
                <a:extLst>
                  <a:ext uri="{FF2B5EF4-FFF2-40B4-BE49-F238E27FC236}">
                    <a16:creationId xmlns:a16="http://schemas.microsoft.com/office/drawing/2014/main" id="{302E70C4-30E6-4985-B328-3892E32FC0BB}"/>
                  </a:ext>
                </a:extLst>
              </p:cNvPr>
              <p:cNvSpPr/>
              <p:nvPr/>
            </p:nvSpPr>
            <p:spPr>
              <a:xfrm>
                <a:off x="4764050" y="1794335"/>
                <a:ext cx="128901" cy="211499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2" extrusionOk="0">
                    <a:moveTo>
                      <a:pt x="7423" y="1"/>
                    </a:moveTo>
                    <a:cubicBezTo>
                      <a:pt x="7309" y="1"/>
                      <a:pt x="7178" y="39"/>
                      <a:pt x="7039" y="118"/>
                    </a:cubicBezTo>
                    <a:lnTo>
                      <a:pt x="834" y="3687"/>
                    </a:lnTo>
                    <a:cubicBezTo>
                      <a:pt x="367" y="4021"/>
                      <a:pt x="34" y="4555"/>
                      <a:pt x="0" y="5155"/>
                    </a:cubicBezTo>
                    <a:lnTo>
                      <a:pt x="0" y="12327"/>
                    </a:lnTo>
                    <a:cubicBezTo>
                      <a:pt x="0" y="12701"/>
                      <a:pt x="181" y="12912"/>
                      <a:pt x="450" y="12912"/>
                    </a:cubicBezTo>
                    <a:cubicBezTo>
                      <a:pt x="565" y="12912"/>
                      <a:pt x="695" y="12874"/>
                      <a:pt x="834" y="12794"/>
                    </a:cubicBezTo>
                    <a:lnTo>
                      <a:pt x="7039" y="9225"/>
                    </a:lnTo>
                    <a:cubicBezTo>
                      <a:pt x="7539" y="8891"/>
                      <a:pt x="7839" y="8357"/>
                      <a:pt x="7873" y="7757"/>
                    </a:cubicBezTo>
                    <a:lnTo>
                      <a:pt x="7873" y="585"/>
                    </a:lnTo>
                    <a:cubicBezTo>
                      <a:pt x="7873" y="211"/>
                      <a:pt x="7692" y="1"/>
                      <a:pt x="742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19;p58">
                <a:extLst>
                  <a:ext uri="{FF2B5EF4-FFF2-40B4-BE49-F238E27FC236}">
                    <a16:creationId xmlns:a16="http://schemas.microsoft.com/office/drawing/2014/main" id="{F2602AE9-ECDF-44DC-9DCA-1B512F407531}"/>
                  </a:ext>
                </a:extLst>
              </p:cNvPr>
              <p:cNvSpPr/>
              <p:nvPr/>
            </p:nvSpPr>
            <p:spPr>
              <a:xfrm>
                <a:off x="4764050" y="1794335"/>
                <a:ext cx="128901" cy="211499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2" extrusionOk="0">
                    <a:moveTo>
                      <a:pt x="7423" y="1"/>
                    </a:moveTo>
                    <a:cubicBezTo>
                      <a:pt x="7309" y="1"/>
                      <a:pt x="7178" y="39"/>
                      <a:pt x="7039" y="118"/>
                    </a:cubicBezTo>
                    <a:lnTo>
                      <a:pt x="834" y="3687"/>
                    </a:lnTo>
                    <a:cubicBezTo>
                      <a:pt x="367" y="4021"/>
                      <a:pt x="34" y="4555"/>
                      <a:pt x="0" y="5155"/>
                    </a:cubicBezTo>
                    <a:lnTo>
                      <a:pt x="0" y="12327"/>
                    </a:lnTo>
                    <a:cubicBezTo>
                      <a:pt x="0" y="12701"/>
                      <a:pt x="181" y="12912"/>
                      <a:pt x="450" y="12912"/>
                    </a:cubicBezTo>
                    <a:cubicBezTo>
                      <a:pt x="565" y="12912"/>
                      <a:pt x="695" y="12874"/>
                      <a:pt x="834" y="12794"/>
                    </a:cubicBezTo>
                    <a:lnTo>
                      <a:pt x="7039" y="9225"/>
                    </a:lnTo>
                    <a:cubicBezTo>
                      <a:pt x="7539" y="8891"/>
                      <a:pt x="7839" y="8357"/>
                      <a:pt x="7873" y="7757"/>
                    </a:cubicBezTo>
                    <a:lnTo>
                      <a:pt x="7873" y="585"/>
                    </a:lnTo>
                    <a:cubicBezTo>
                      <a:pt x="7873" y="211"/>
                      <a:pt x="7692" y="1"/>
                      <a:pt x="74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20;p58">
                <a:extLst>
                  <a:ext uri="{FF2B5EF4-FFF2-40B4-BE49-F238E27FC236}">
                    <a16:creationId xmlns:a16="http://schemas.microsoft.com/office/drawing/2014/main" id="{40508B82-9320-4EC5-9536-118066C212B5}"/>
                  </a:ext>
                </a:extLst>
              </p:cNvPr>
              <p:cNvSpPr/>
              <p:nvPr/>
            </p:nvSpPr>
            <p:spPr>
              <a:xfrm>
                <a:off x="4764590" y="1875269"/>
                <a:ext cx="128917" cy="12991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7931" extrusionOk="0">
                    <a:moveTo>
                      <a:pt x="6251" y="1"/>
                    </a:moveTo>
                    <a:cubicBezTo>
                      <a:pt x="6135" y="1"/>
                      <a:pt x="6018" y="61"/>
                      <a:pt x="5938" y="181"/>
                    </a:cubicBezTo>
                    <a:lnTo>
                      <a:pt x="4838" y="2082"/>
                    </a:lnTo>
                    <a:lnTo>
                      <a:pt x="5738" y="3350"/>
                    </a:lnTo>
                    <a:lnTo>
                      <a:pt x="2803" y="648"/>
                    </a:lnTo>
                    <a:cubicBezTo>
                      <a:pt x="2738" y="583"/>
                      <a:pt x="2658" y="553"/>
                      <a:pt x="2578" y="553"/>
                    </a:cubicBezTo>
                    <a:cubicBezTo>
                      <a:pt x="2453" y="553"/>
                      <a:pt x="2330" y="626"/>
                      <a:pt x="2269" y="748"/>
                    </a:cubicBezTo>
                    <a:lnTo>
                      <a:pt x="1" y="5451"/>
                    </a:lnTo>
                    <a:lnTo>
                      <a:pt x="1" y="7319"/>
                    </a:lnTo>
                    <a:cubicBezTo>
                      <a:pt x="1" y="7702"/>
                      <a:pt x="190" y="7931"/>
                      <a:pt x="469" y="7931"/>
                    </a:cubicBezTo>
                    <a:cubicBezTo>
                      <a:pt x="579" y="7931"/>
                      <a:pt x="703" y="7895"/>
                      <a:pt x="835" y="7820"/>
                    </a:cubicBezTo>
                    <a:lnTo>
                      <a:pt x="7039" y="4250"/>
                    </a:lnTo>
                    <a:cubicBezTo>
                      <a:pt x="7506" y="3917"/>
                      <a:pt x="7840" y="3383"/>
                      <a:pt x="7873" y="2783"/>
                    </a:cubicBezTo>
                    <a:lnTo>
                      <a:pt x="7873" y="1248"/>
                    </a:lnTo>
                    <a:lnTo>
                      <a:pt x="6472" y="81"/>
                    </a:lnTo>
                    <a:cubicBezTo>
                      <a:pt x="6405" y="27"/>
                      <a:pt x="6328" y="1"/>
                      <a:pt x="625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21;p58">
                <a:extLst>
                  <a:ext uri="{FF2B5EF4-FFF2-40B4-BE49-F238E27FC236}">
                    <a16:creationId xmlns:a16="http://schemas.microsoft.com/office/drawing/2014/main" id="{30421845-669F-4492-80A1-26AE82C4E0C5}"/>
                  </a:ext>
                </a:extLst>
              </p:cNvPr>
              <p:cNvSpPr/>
              <p:nvPr/>
            </p:nvSpPr>
            <p:spPr>
              <a:xfrm>
                <a:off x="4836679" y="1836743"/>
                <a:ext cx="26245" cy="33251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030" extrusionOk="0">
                    <a:moveTo>
                      <a:pt x="1139" y="1"/>
                    </a:moveTo>
                    <a:cubicBezTo>
                      <a:pt x="1038" y="1"/>
                      <a:pt x="924" y="32"/>
                      <a:pt x="802" y="98"/>
                    </a:cubicBezTo>
                    <a:cubicBezTo>
                      <a:pt x="335" y="398"/>
                      <a:pt x="34" y="932"/>
                      <a:pt x="1" y="1465"/>
                    </a:cubicBezTo>
                    <a:cubicBezTo>
                      <a:pt x="1" y="1825"/>
                      <a:pt x="190" y="2029"/>
                      <a:pt x="458" y="2029"/>
                    </a:cubicBezTo>
                    <a:cubicBezTo>
                      <a:pt x="563" y="2029"/>
                      <a:pt x="680" y="1998"/>
                      <a:pt x="802" y="1932"/>
                    </a:cubicBezTo>
                    <a:cubicBezTo>
                      <a:pt x="1269" y="1632"/>
                      <a:pt x="1569" y="1132"/>
                      <a:pt x="1602" y="565"/>
                    </a:cubicBezTo>
                    <a:cubicBezTo>
                      <a:pt x="1578" y="205"/>
                      <a:pt x="1399" y="1"/>
                      <a:pt x="1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22;p58">
                <a:extLst>
                  <a:ext uri="{FF2B5EF4-FFF2-40B4-BE49-F238E27FC236}">
                    <a16:creationId xmlns:a16="http://schemas.microsoft.com/office/drawing/2014/main" id="{855F5CB6-3E81-4CD0-87F4-8C6E6284DBB5}"/>
                  </a:ext>
                </a:extLst>
              </p:cNvPr>
              <p:cNvSpPr/>
              <p:nvPr/>
            </p:nvSpPr>
            <p:spPr>
              <a:xfrm>
                <a:off x="4764050" y="1962476"/>
                <a:ext cx="128901" cy="83374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090" extrusionOk="0">
                    <a:moveTo>
                      <a:pt x="7665" y="1"/>
                    </a:moveTo>
                    <a:cubicBezTo>
                      <a:pt x="7609" y="1"/>
                      <a:pt x="7544" y="20"/>
                      <a:pt x="7472" y="61"/>
                    </a:cubicBezTo>
                    <a:lnTo>
                      <a:pt x="434" y="4130"/>
                    </a:lnTo>
                    <a:cubicBezTo>
                      <a:pt x="167" y="4264"/>
                      <a:pt x="34" y="4530"/>
                      <a:pt x="0" y="4797"/>
                    </a:cubicBezTo>
                    <a:cubicBezTo>
                      <a:pt x="0" y="4984"/>
                      <a:pt x="99" y="5090"/>
                      <a:pt x="238" y="5090"/>
                    </a:cubicBezTo>
                    <a:cubicBezTo>
                      <a:pt x="298" y="5090"/>
                      <a:pt x="364" y="5071"/>
                      <a:pt x="434" y="5031"/>
                    </a:cubicBezTo>
                    <a:lnTo>
                      <a:pt x="7472" y="961"/>
                    </a:lnTo>
                    <a:cubicBezTo>
                      <a:pt x="7706" y="794"/>
                      <a:pt x="7873" y="561"/>
                      <a:pt x="7873" y="261"/>
                    </a:cubicBezTo>
                    <a:cubicBezTo>
                      <a:pt x="7873" y="99"/>
                      <a:pt x="7792" y="1"/>
                      <a:pt x="766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23;p58">
                <a:extLst>
                  <a:ext uri="{FF2B5EF4-FFF2-40B4-BE49-F238E27FC236}">
                    <a16:creationId xmlns:a16="http://schemas.microsoft.com/office/drawing/2014/main" id="{9D058048-FD49-4528-990F-812EA26474F2}"/>
                  </a:ext>
                </a:extLst>
              </p:cNvPr>
              <p:cNvSpPr/>
              <p:nvPr/>
            </p:nvSpPr>
            <p:spPr>
              <a:xfrm>
                <a:off x="4764050" y="1984884"/>
                <a:ext cx="128901" cy="83931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124" extrusionOk="0">
                    <a:moveTo>
                      <a:pt x="7665" y="0"/>
                    </a:moveTo>
                    <a:cubicBezTo>
                      <a:pt x="7609" y="0"/>
                      <a:pt x="7544" y="19"/>
                      <a:pt x="7472" y="60"/>
                    </a:cubicBezTo>
                    <a:lnTo>
                      <a:pt x="434" y="4130"/>
                    </a:lnTo>
                    <a:cubicBezTo>
                      <a:pt x="167" y="4297"/>
                      <a:pt x="34" y="4563"/>
                      <a:pt x="0" y="4864"/>
                    </a:cubicBezTo>
                    <a:cubicBezTo>
                      <a:pt x="0" y="5026"/>
                      <a:pt x="97" y="5124"/>
                      <a:pt x="234" y="5124"/>
                    </a:cubicBezTo>
                    <a:cubicBezTo>
                      <a:pt x="294" y="5124"/>
                      <a:pt x="363" y="5105"/>
                      <a:pt x="434" y="5064"/>
                    </a:cubicBezTo>
                    <a:lnTo>
                      <a:pt x="7472" y="961"/>
                    </a:lnTo>
                    <a:cubicBezTo>
                      <a:pt x="7706" y="827"/>
                      <a:pt x="7873" y="561"/>
                      <a:pt x="7873" y="260"/>
                    </a:cubicBezTo>
                    <a:cubicBezTo>
                      <a:pt x="7873" y="98"/>
                      <a:pt x="7792" y="0"/>
                      <a:pt x="766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24;p58">
                <a:extLst>
                  <a:ext uri="{FF2B5EF4-FFF2-40B4-BE49-F238E27FC236}">
                    <a16:creationId xmlns:a16="http://schemas.microsoft.com/office/drawing/2014/main" id="{BC57BD7F-550C-4421-A5AB-7F25688A6D4A}"/>
                  </a:ext>
                </a:extLst>
              </p:cNvPr>
              <p:cNvSpPr/>
              <p:nvPr/>
            </p:nvSpPr>
            <p:spPr>
              <a:xfrm>
                <a:off x="4764050" y="2007832"/>
                <a:ext cx="128901" cy="83391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091" extrusionOk="0">
                    <a:moveTo>
                      <a:pt x="7665" y="0"/>
                    </a:moveTo>
                    <a:cubicBezTo>
                      <a:pt x="7609" y="0"/>
                      <a:pt x="7544" y="19"/>
                      <a:pt x="7472" y="60"/>
                    </a:cubicBezTo>
                    <a:lnTo>
                      <a:pt x="434" y="4130"/>
                    </a:lnTo>
                    <a:cubicBezTo>
                      <a:pt x="167" y="4263"/>
                      <a:pt x="34" y="4530"/>
                      <a:pt x="0" y="4830"/>
                    </a:cubicBezTo>
                    <a:cubicBezTo>
                      <a:pt x="0" y="4992"/>
                      <a:pt x="97" y="5090"/>
                      <a:pt x="234" y="5090"/>
                    </a:cubicBezTo>
                    <a:cubicBezTo>
                      <a:pt x="294" y="5090"/>
                      <a:pt x="363" y="5071"/>
                      <a:pt x="434" y="5030"/>
                    </a:cubicBezTo>
                    <a:lnTo>
                      <a:pt x="7472" y="961"/>
                    </a:lnTo>
                    <a:cubicBezTo>
                      <a:pt x="7706" y="827"/>
                      <a:pt x="7873" y="561"/>
                      <a:pt x="7873" y="260"/>
                    </a:cubicBezTo>
                    <a:cubicBezTo>
                      <a:pt x="7873" y="98"/>
                      <a:pt x="7792" y="0"/>
                      <a:pt x="766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25;p58">
                <a:extLst>
                  <a:ext uri="{FF2B5EF4-FFF2-40B4-BE49-F238E27FC236}">
                    <a16:creationId xmlns:a16="http://schemas.microsoft.com/office/drawing/2014/main" id="{70D0E6EA-3FE5-4F9F-AB1D-2FC29E621942}"/>
                  </a:ext>
                </a:extLst>
              </p:cNvPr>
              <p:cNvSpPr/>
              <p:nvPr/>
            </p:nvSpPr>
            <p:spPr>
              <a:xfrm>
                <a:off x="4764050" y="2049519"/>
                <a:ext cx="128901" cy="211482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1" extrusionOk="0">
                    <a:moveTo>
                      <a:pt x="7419" y="0"/>
                    </a:moveTo>
                    <a:cubicBezTo>
                      <a:pt x="7306" y="0"/>
                      <a:pt x="7177" y="38"/>
                      <a:pt x="7039" y="117"/>
                    </a:cubicBezTo>
                    <a:lnTo>
                      <a:pt x="834" y="3686"/>
                    </a:lnTo>
                    <a:cubicBezTo>
                      <a:pt x="367" y="4020"/>
                      <a:pt x="34" y="4554"/>
                      <a:pt x="0" y="5154"/>
                    </a:cubicBezTo>
                    <a:lnTo>
                      <a:pt x="0" y="12326"/>
                    </a:lnTo>
                    <a:cubicBezTo>
                      <a:pt x="0" y="12700"/>
                      <a:pt x="181" y="12910"/>
                      <a:pt x="450" y="12910"/>
                    </a:cubicBezTo>
                    <a:cubicBezTo>
                      <a:pt x="565" y="12910"/>
                      <a:pt x="695" y="12872"/>
                      <a:pt x="834" y="12793"/>
                    </a:cubicBezTo>
                    <a:lnTo>
                      <a:pt x="7039" y="9224"/>
                    </a:lnTo>
                    <a:cubicBezTo>
                      <a:pt x="7539" y="8890"/>
                      <a:pt x="7839" y="8356"/>
                      <a:pt x="7873" y="7756"/>
                    </a:cubicBezTo>
                    <a:lnTo>
                      <a:pt x="7873" y="617"/>
                    </a:lnTo>
                    <a:cubicBezTo>
                      <a:pt x="7873" y="218"/>
                      <a:pt x="7690" y="0"/>
                      <a:pt x="741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26;p58">
                <a:extLst>
                  <a:ext uri="{FF2B5EF4-FFF2-40B4-BE49-F238E27FC236}">
                    <a16:creationId xmlns:a16="http://schemas.microsoft.com/office/drawing/2014/main" id="{655EAE31-5835-4E64-A125-6D42F4BEA0CB}"/>
                  </a:ext>
                </a:extLst>
              </p:cNvPr>
              <p:cNvSpPr/>
              <p:nvPr/>
            </p:nvSpPr>
            <p:spPr>
              <a:xfrm>
                <a:off x="4764050" y="2049519"/>
                <a:ext cx="128901" cy="211482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1" extrusionOk="0">
                    <a:moveTo>
                      <a:pt x="7419" y="0"/>
                    </a:moveTo>
                    <a:cubicBezTo>
                      <a:pt x="7306" y="0"/>
                      <a:pt x="7177" y="38"/>
                      <a:pt x="7039" y="117"/>
                    </a:cubicBezTo>
                    <a:lnTo>
                      <a:pt x="834" y="3686"/>
                    </a:lnTo>
                    <a:cubicBezTo>
                      <a:pt x="367" y="4020"/>
                      <a:pt x="34" y="4554"/>
                      <a:pt x="0" y="5154"/>
                    </a:cubicBezTo>
                    <a:lnTo>
                      <a:pt x="0" y="12326"/>
                    </a:lnTo>
                    <a:cubicBezTo>
                      <a:pt x="0" y="12700"/>
                      <a:pt x="181" y="12910"/>
                      <a:pt x="450" y="12910"/>
                    </a:cubicBezTo>
                    <a:cubicBezTo>
                      <a:pt x="565" y="12910"/>
                      <a:pt x="695" y="12872"/>
                      <a:pt x="834" y="12793"/>
                    </a:cubicBezTo>
                    <a:lnTo>
                      <a:pt x="7039" y="9224"/>
                    </a:lnTo>
                    <a:cubicBezTo>
                      <a:pt x="7539" y="8890"/>
                      <a:pt x="7839" y="8356"/>
                      <a:pt x="7873" y="7756"/>
                    </a:cubicBezTo>
                    <a:lnTo>
                      <a:pt x="7873" y="617"/>
                    </a:lnTo>
                    <a:cubicBezTo>
                      <a:pt x="7873" y="218"/>
                      <a:pt x="7690" y="0"/>
                      <a:pt x="74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27;p58">
                <a:extLst>
                  <a:ext uri="{FF2B5EF4-FFF2-40B4-BE49-F238E27FC236}">
                    <a16:creationId xmlns:a16="http://schemas.microsoft.com/office/drawing/2014/main" id="{19587300-3B49-4D4C-9881-570B6166E1FE}"/>
                  </a:ext>
                </a:extLst>
              </p:cNvPr>
              <p:cNvSpPr/>
              <p:nvPr/>
            </p:nvSpPr>
            <p:spPr>
              <a:xfrm>
                <a:off x="4764590" y="2130944"/>
                <a:ext cx="128917" cy="129943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7933" extrusionOk="0">
                    <a:moveTo>
                      <a:pt x="6241" y="1"/>
                    </a:moveTo>
                    <a:cubicBezTo>
                      <a:pt x="6128" y="1"/>
                      <a:pt x="6016" y="52"/>
                      <a:pt x="5938" y="150"/>
                    </a:cubicBezTo>
                    <a:lnTo>
                      <a:pt x="4838" y="2084"/>
                    </a:lnTo>
                    <a:lnTo>
                      <a:pt x="5738" y="3352"/>
                    </a:lnTo>
                    <a:lnTo>
                      <a:pt x="5738" y="3352"/>
                    </a:lnTo>
                    <a:lnTo>
                      <a:pt x="2803" y="617"/>
                    </a:lnTo>
                    <a:cubicBezTo>
                      <a:pt x="2744" y="569"/>
                      <a:pt x="2672" y="547"/>
                      <a:pt x="2601" y="547"/>
                    </a:cubicBezTo>
                    <a:cubicBezTo>
                      <a:pt x="2472" y="547"/>
                      <a:pt x="2346" y="621"/>
                      <a:pt x="2302" y="750"/>
                    </a:cubicBezTo>
                    <a:lnTo>
                      <a:pt x="1" y="5453"/>
                    </a:lnTo>
                    <a:lnTo>
                      <a:pt x="1" y="7321"/>
                    </a:lnTo>
                    <a:cubicBezTo>
                      <a:pt x="1" y="7704"/>
                      <a:pt x="190" y="7933"/>
                      <a:pt x="469" y="7933"/>
                    </a:cubicBezTo>
                    <a:cubicBezTo>
                      <a:pt x="579" y="7933"/>
                      <a:pt x="703" y="7897"/>
                      <a:pt x="835" y="7822"/>
                    </a:cubicBezTo>
                    <a:lnTo>
                      <a:pt x="7039" y="4219"/>
                    </a:lnTo>
                    <a:cubicBezTo>
                      <a:pt x="7540" y="3919"/>
                      <a:pt x="7840" y="3352"/>
                      <a:pt x="7873" y="2785"/>
                    </a:cubicBezTo>
                    <a:lnTo>
                      <a:pt x="7873" y="1250"/>
                    </a:lnTo>
                    <a:lnTo>
                      <a:pt x="6472" y="83"/>
                    </a:lnTo>
                    <a:cubicBezTo>
                      <a:pt x="6402" y="27"/>
                      <a:pt x="6321" y="1"/>
                      <a:pt x="624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128;p58">
                <a:extLst>
                  <a:ext uri="{FF2B5EF4-FFF2-40B4-BE49-F238E27FC236}">
                    <a16:creationId xmlns:a16="http://schemas.microsoft.com/office/drawing/2014/main" id="{3F295ADC-CF7B-4A83-9D29-63AFF02620F3}"/>
                  </a:ext>
                </a:extLst>
              </p:cNvPr>
              <p:cNvSpPr/>
              <p:nvPr/>
            </p:nvSpPr>
            <p:spPr>
              <a:xfrm>
                <a:off x="4836679" y="2092107"/>
                <a:ext cx="26245" cy="33382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038" extrusionOk="0">
                    <a:moveTo>
                      <a:pt x="1162" y="0"/>
                    </a:moveTo>
                    <a:cubicBezTo>
                      <a:pt x="1054" y="0"/>
                      <a:pt x="932" y="38"/>
                      <a:pt x="802" y="119"/>
                    </a:cubicBezTo>
                    <a:cubicBezTo>
                      <a:pt x="335" y="419"/>
                      <a:pt x="34" y="919"/>
                      <a:pt x="1" y="1453"/>
                    </a:cubicBezTo>
                    <a:cubicBezTo>
                      <a:pt x="1" y="1828"/>
                      <a:pt x="182" y="2038"/>
                      <a:pt x="439" y="2038"/>
                    </a:cubicBezTo>
                    <a:cubicBezTo>
                      <a:pt x="549" y="2038"/>
                      <a:pt x="672" y="2000"/>
                      <a:pt x="802" y="1920"/>
                    </a:cubicBezTo>
                    <a:cubicBezTo>
                      <a:pt x="1269" y="1620"/>
                      <a:pt x="1569" y="1120"/>
                      <a:pt x="1602" y="553"/>
                    </a:cubicBezTo>
                    <a:cubicBezTo>
                      <a:pt x="1579" y="203"/>
                      <a:pt x="1409" y="0"/>
                      <a:pt x="1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29;p58">
                <a:extLst>
                  <a:ext uri="{FF2B5EF4-FFF2-40B4-BE49-F238E27FC236}">
                    <a16:creationId xmlns:a16="http://schemas.microsoft.com/office/drawing/2014/main" id="{024FFA40-3CE3-4FF4-8A60-E1ECD1002F9C}"/>
                  </a:ext>
                </a:extLst>
              </p:cNvPr>
              <p:cNvSpPr/>
              <p:nvPr/>
            </p:nvSpPr>
            <p:spPr>
              <a:xfrm>
                <a:off x="4764050" y="2217644"/>
                <a:ext cx="128901" cy="83391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091" extrusionOk="0">
                    <a:moveTo>
                      <a:pt x="7665" y="1"/>
                    </a:moveTo>
                    <a:cubicBezTo>
                      <a:pt x="7609" y="1"/>
                      <a:pt x="7544" y="20"/>
                      <a:pt x="7472" y="60"/>
                    </a:cubicBezTo>
                    <a:lnTo>
                      <a:pt x="434" y="4130"/>
                    </a:lnTo>
                    <a:cubicBezTo>
                      <a:pt x="167" y="4263"/>
                      <a:pt x="34" y="4530"/>
                      <a:pt x="0" y="4830"/>
                    </a:cubicBezTo>
                    <a:cubicBezTo>
                      <a:pt x="0" y="4993"/>
                      <a:pt x="97" y="5090"/>
                      <a:pt x="234" y="5090"/>
                    </a:cubicBezTo>
                    <a:cubicBezTo>
                      <a:pt x="294" y="5090"/>
                      <a:pt x="363" y="5071"/>
                      <a:pt x="434" y="5031"/>
                    </a:cubicBezTo>
                    <a:lnTo>
                      <a:pt x="7472" y="961"/>
                    </a:lnTo>
                    <a:cubicBezTo>
                      <a:pt x="7706" y="794"/>
                      <a:pt x="7873" y="561"/>
                      <a:pt x="7873" y="261"/>
                    </a:cubicBezTo>
                    <a:cubicBezTo>
                      <a:pt x="7873" y="98"/>
                      <a:pt x="7792" y="1"/>
                      <a:pt x="766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130;p58">
                <a:extLst>
                  <a:ext uri="{FF2B5EF4-FFF2-40B4-BE49-F238E27FC236}">
                    <a16:creationId xmlns:a16="http://schemas.microsoft.com/office/drawing/2014/main" id="{76D7448F-C469-4C68-921A-E7FF1E2C8D77}"/>
                  </a:ext>
                </a:extLst>
              </p:cNvPr>
              <p:cNvSpPr/>
              <p:nvPr/>
            </p:nvSpPr>
            <p:spPr>
              <a:xfrm>
                <a:off x="4764050" y="2240068"/>
                <a:ext cx="128901" cy="83898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122" extrusionOk="0">
                    <a:moveTo>
                      <a:pt x="7661" y="0"/>
                    </a:moveTo>
                    <a:cubicBezTo>
                      <a:pt x="7606" y="0"/>
                      <a:pt x="7542" y="19"/>
                      <a:pt x="7472" y="59"/>
                    </a:cubicBezTo>
                    <a:lnTo>
                      <a:pt x="434" y="4129"/>
                    </a:lnTo>
                    <a:cubicBezTo>
                      <a:pt x="167" y="4295"/>
                      <a:pt x="34" y="4562"/>
                      <a:pt x="0" y="4829"/>
                    </a:cubicBezTo>
                    <a:cubicBezTo>
                      <a:pt x="0" y="5016"/>
                      <a:pt x="99" y="5121"/>
                      <a:pt x="238" y="5121"/>
                    </a:cubicBezTo>
                    <a:cubicBezTo>
                      <a:pt x="298" y="5121"/>
                      <a:pt x="364" y="5102"/>
                      <a:pt x="434" y="5063"/>
                    </a:cubicBezTo>
                    <a:lnTo>
                      <a:pt x="7472" y="993"/>
                    </a:lnTo>
                    <a:cubicBezTo>
                      <a:pt x="7706" y="826"/>
                      <a:pt x="7873" y="559"/>
                      <a:pt x="7873" y="293"/>
                    </a:cubicBezTo>
                    <a:cubicBezTo>
                      <a:pt x="7873" y="105"/>
                      <a:pt x="7791" y="0"/>
                      <a:pt x="766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31;p58">
                <a:extLst>
                  <a:ext uri="{FF2B5EF4-FFF2-40B4-BE49-F238E27FC236}">
                    <a16:creationId xmlns:a16="http://schemas.microsoft.com/office/drawing/2014/main" id="{1A3094C3-E1E2-4565-9F57-1828385990D8}"/>
                  </a:ext>
                </a:extLst>
              </p:cNvPr>
              <p:cNvSpPr/>
              <p:nvPr/>
            </p:nvSpPr>
            <p:spPr>
              <a:xfrm>
                <a:off x="3835058" y="2248455"/>
                <a:ext cx="21317" cy="2647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616" extrusionOk="0">
                    <a:moveTo>
                      <a:pt x="608" y="1"/>
                    </a:moveTo>
                    <a:cubicBezTo>
                      <a:pt x="583" y="1"/>
                      <a:pt x="559" y="32"/>
                      <a:pt x="535" y="81"/>
                    </a:cubicBezTo>
                    <a:lnTo>
                      <a:pt x="1" y="1081"/>
                    </a:lnTo>
                    <a:cubicBezTo>
                      <a:pt x="1" y="1081"/>
                      <a:pt x="1" y="1081"/>
                      <a:pt x="1" y="1115"/>
                    </a:cubicBezTo>
                    <a:cubicBezTo>
                      <a:pt x="1" y="1115"/>
                      <a:pt x="1" y="1148"/>
                      <a:pt x="1" y="1148"/>
                    </a:cubicBezTo>
                    <a:cubicBezTo>
                      <a:pt x="1" y="1182"/>
                      <a:pt x="1" y="1182"/>
                      <a:pt x="1" y="1215"/>
                    </a:cubicBezTo>
                    <a:lnTo>
                      <a:pt x="535" y="1615"/>
                    </a:lnTo>
                    <a:lnTo>
                      <a:pt x="568" y="1615"/>
                    </a:lnTo>
                    <a:cubicBezTo>
                      <a:pt x="601" y="1615"/>
                      <a:pt x="635" y="1582"/>
                      <a:pt x="635" y="1548"/>
                    </a:cubicBezTo>
                    <a:cubicBezTo>
                      <a:pt x="668" y="1482"/>
                      <a:pt x="668" y="1415"/>
                      <a:pt x="635" y="1382"/>
                    </a:cubicBezTo>
                    <a:lnTo>
                      <a:pt x="268" y="1115"/>
                    </a:lnTo>
                    <a:lnTo>
                      <a:pt x="1235" y="548"/>
                    </a:lnTo>
                    <a:cubicBezTo>
                      <a:pt x="1302" y="514"/>
                      <a:pt x="1302" y="448"/>
                      <a:pt x="1302" y="381"/>
                    </a:cubicBezTo>
                    <a:cubicBezTo>
                      <a:pt x="1302" y="357"/>
                      <a:pt x="1285" y="334"/>
                      <a:pt x="1264" y="334"/>
                    </a:cubicBezTo>
                    <a:cubicBezTo>
                      <a:pt x="1255" y="334"/>
                      <a:pt x="1245" y="338"/>
                      <a:pt x="1235" y="348"/>
                    </a:cubicBezTo>
                    <a:lnTo>
                      <a:pt x="268" y="915"/>
                    </a:lnTo>
                    <a:lnTo>
                      <a:pt x="268" y="915"/>
                    </a:lnTo>
                    <a:lnTo>
                      <a:pt x="635" y="181"/>
                    </a:lnTo>
                    <a:cubicBezTo>
                      <a:pt x="668" y="147"/>
                      <a:pt x="668" y="81"/>
                      <a:pt x="635" y="14"/>
                    </a:cubicBezTo>
                    <a:cubicBezTo>
                      <a:pt x="626" y="5"/>
                      <a:pt x="617" y="1"/>
                      <a:pt x="6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132;p58">
                <a:extLst>
                  <a:ext uri="{FF2B5EF4-FFF2-40B4-BE49-F238E27FC236}">
                    <a16:creationId xmlns:a16="http://schemas.microsoft.com/office/drawing/2014/main" id="{86C6D230-D051-40C2-8F29-5E7AA5805AF5}"/>
                  </a:ext>
                </a:extLst>
              </p:cNvPr>
              <p:cNvSpPr/>
              <p:nvPr/>
            </p:nvSpPr>
            <p:spPr>
              <a:xfrm>
                <a:off x="3866739" y="2228799"/>
                <a:ext cx="21857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648" extrusionOk="0">
                    <a:moveTo>
                      <a:pt x="769" y="0"/>
                    </a:moveTo>
                    <a:cubicBezTo>
                      <a:pt x="737" y="0"/>
                      <a:pt x="701" y="31"/>
                      <a:pt x="701" y="80"/>
                    </a:cubicBezTo>
                    <a:cubicBezTo>
                      <a:pt x="668" y="113"/>
                      <a:pt x="668" y="180"/>
                      <a:pt x="701" y="247"/>
                    </a:cubicBezTo>
                    <a:lnTo>
                      <a:pt x="1068" y="514"/>
                    </a:lnTo>
                    <a:lnTo>
                      <a:pt x="101" y="1081"/>
                    </a:lnTo>
                    <a:cubicBezTo>
                      <a:pt x="34" y="1114"/>
                      <a:pt x="1" y="1181"/>
                      <a:pt x="34" y="1247"/>
                    </a:cubicBezTo>
                    <a:cubicBezTo>
                      <a:pt x="34" y="1296"/>
                      <a:pt x="52" y="1327"/>
                      <a:pt x="75" y="1327"/>
                    </a:cubicBezTo>
                    <a:cubicBezTo>
                      <a:pt x="83" y="1327"/>
                      <a:pt x="92" y="1323"/>
                      <a:pt x="101" y="1314"/>
                    </a:cubicBezTo>
                    <a:lnTo>
                      <a:pt x="1068" y="747"/>
                    </a:lnTo>
                    <a:lnTo>
                      <a:pt x="1068" y="747"/>
                    </a:lnTo>
                    <a:lnTo>
                      <a:pt x="701" y="1448"/>
                    </a:lnTo>
                    <a:cubicBezTo>
                      <a:pt x="668" y="1514"/>
                      <a:pt x="668" y="1581"/>
                      <a:pt x="701" y="1648"/>
                    </a:cubicBezTo>
                    <a:lnTo>
                      <a:pt x="735" y="1648"/>
                    </a:lnTo>
                    <a:cubicBezTo>
                      <a:pt x="768" y="1614"/>
                      <a:pt x="801" y="1614"/>
                      <a:pt x="801" y="1581"/>
                    </a:cubicBezTo>
                    <a:lnTo>
                      <a:pt x="1335" y="580"/>
                    </a:lnTo>
                    <a:cubicBezTo>
                      <a:pt x="1335" y="580"/>
                      <a:pt x="1335" y="547"/>
                      <a:pt x="1335" y="547"/>
                    </a:cubicBezTo>
                    <a:cubicBezTo>
                      <a:pt x="1335" y="514"/>
                      <a:pt x="1335" y="514"/>
                      <a:pt x="1335" y="480"/>
                    </a:cubicBezTo>
                    <a:cubicBezTo>
                      <a:pt x="1335" y="480"/>
                      <a:pt x="1335" y="447"/>
                      <a:pt x="1335" y="447"/>
                    </a:cubicBezTo>
                    <a:cubicBezTo>
                      <a:pt x="1335" y="447"/>
                      <a:pt x="1335" y="413"/>
                      <a:pt x="1335" y="413"/>
                    </a:cubicBezTo>
                    <a:lnTo>
                      <a:pt x="801" y="13"/>
                    </a:lnTo>
                    <a:cubicBezTo>
                      <a:pt x="792" y="4"/>
                      <a:pt x="781" y="0"/>
                      <a:pt x="76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33;p58">
                <a:extLst>
                  <a:ext uri="{FF2B5EF4-FFF2-40B4-BE49-F238E27FC236}">
                    <a16:creationId xmlns:a16="http://schemas.microsoft.com/office/drawing/2014/main" id="{4D37CDEB-EA4A-4951-82F7-DBAA27876A3A}"/>
                  </a:ext>
                </a:extLst>
              </p:cNvPr>
              <p:cNvSpPr/>
              <p:nvPr/>
            </p:nvSpPr>
            <p:spPr>
              <a:xfrm>
                <a:off x="3901694" y="2200314"/>
                <a:ext cx="18583" cy="387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66" extrusionOk="0">
                    <a:moveTo>
                      <a:pt x="1080" y="1"/>
                    </a:moveTo>
                    <a:cubicBezTo>
                      <a:pt x="1068" y="1"/>
                      <a:pt x="1051" y="18"/>
                      <a:pt x="1035" y="51"/>
                    </a:cubicBezTo>
                    <a:lnTo>
                      <a:pt x="901" y="385"/>
                    </a:lnTo>
                    <a:cubicBezTo>
                      <a:pt x="884" y="382"/>
                      <a:pt x="867" y="381"/>
                      <a:pt x="850" y="381"/>
                    </a:cubicBezTo>
                    <a:cubicBezTo>
                      <a:pt x="630" y="381"/>
                      <a:pt x="389" y="580"/>
                      <a:pt x="234" y="952"/>
                    </a:cubicBezTo>
                    <a:cubicBezTo>
                      <a:pt x="1" y="1452"/>
                      <a:pt x="1" y="2052"/>
                      <a:pt x="234" y="2286"/>
                    </a:cubicBezTo>
                    <a:cubicBezTo>
                      <a:pt x="289" y="2341"/>
                      <a:pt x="364" y="2366"/>
                      <a:pt x="443" y="2366"/>
                    </a:cubicBezTo>
                    <a:cubicBezTo>
                      <a:pt x="508" y="2366"/>
                      <a:pt x="574" y="2349"/>
                      <a:pt x="634" y="2319"/>
                    </a:cubicBezTo>
                    <a:cubicBezTo>
                      <a:pt x="834" y="2186"/>
                      <a:pt x="968" y="1986"/>
                      <a:pt x="1068" y="1786"/>
                    </a:cubicBezTo>
                    <a:cubicBezTo>
                      <a:pt x="1101" y="1719"/>
                      <a:pt x="1101" y="1685"/>
                      <a:pt x="1068" y="1619"/>
                    </a:cubicBezTo>
                    <a:cubicBezTo>
                      <a:pt x="1059" y="1610"/>
                      <a:pt x="1048" y="1606"/>
                      <a:pt x="1035" y="1606"/>
                    </a:cubicBezTo>
                    <a:cubicBezTo>
                      <a:pt x="1001" y="1606"/>
                      <a:pt x="959" y="1637"/>
                      <a:pt x="935" y="1685"/>
                    </a:cubicBezTo>
                    <a:cubicBezTo>
                      <a:pt x="812" y="1956"/>
                      <a:pt x="617" y="2117"/>
                      <a:pt x="456" y="2117"/>
                    </a:cubicBezTo>
                    <a:cubicBezTo>
                      <a:pt x="398" y="2117"/>
                      <a:pt x="345" y="2096"/>
                      <a:pt x="301" y="2052"/>
                    </a:cubicBezTo>
                    <a:cubicBezTo>
                      <a:pt x="101" y="1752"/>
                      <a:pt x="101" y="1352"/>
                      <a:pt x="301" y="1052"/>
                    </a:cubicBezTo>
                    <a:cubicBezTo>
                      <a:pt x="434" y="785"/>
                      <a:pt x="601" y="651"/>
                      <a:pt x="768" y="618"/>
                    </a:cubicBezTo>
                    <a:lnTo>
                      <a:pt x="768" y="618"/>
                    </a:lnTo>
                    <a:lnTo>
                      <a:pt x="668" y="852"/>
                    </a:lnTo>
                    <a:cubicBezTo>
                      <a:pt x="640" y="906"/>
                      <a:pt x="658" y="960"/>
                      <a:pt x="683" y="960"/>
                    </a:cubicBezTo>
                    <a:cubicBezTo>
                      <a:pt x="689" y="960"/>
                      <a:pt x="695" y="958"/>
                      <a:pt x="701" y="952"/>
                    </a:cubicBezTo>
                    <a:lnTo>
                      <a:pt x="1101" y="718"/>
                    </a:lnTo>
                    <a:cubicBezTo>
                      <a:pt x="1135" y="685"/>
                      <a:pt x="1135" y="651"/>
                      <a:pt x="1135" y="585"/>
                    </a:cubicBezTo>
                    <a:lnTo>
                      <a:pt x="1101" y="51"/>
                    </a:lnTo>
                    <a:cubicBezTo>
                      <a:pt x="1101" y="18"/>
                      <a:pt x="1093" y="1"/>
                      <a:pt x="10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134;p58">
                <a:extLst>
                  <a:ext uri="{FF2B5EF4-FFF2-40B4-BE49-F238E27FC236}">
                    <a16:creationId xmlns:a16="http://schemas.microsoft.com/office/drawing/2014/main" id="{230041E5-F0E2-429C-8E6B-8F27B56C7A2C}"/>
                  </a:ext>
                </a:extLst>
              </p:cNvPr>
              <p:cNvSpPr/>
              <p:nvPr/>
            </p:nvSpPr>
            <p:spPr>
              <a:xfrm>
                <a:off x="3867836" y="2267160"/>
                <a:ext cx="96139" cy="71024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36" extrusionOk="0">
                    <a:moveTo>
                      <a:pt x="5669" y="0"/>
                    </a:moveTo>
                    <a:cubicBezTo>
                      <a:pt x="5627" y="0"/>
                      <a:pt x="5582" y="13"/>
                      <a:pt x="5538" y="40"/>
                    </a:cubicBezTo>
                    <a:lnTo>
                      <a:pt x="367" y="3042"/>
                    </a:lnTo>
                    <a:cubicBezTo>
                      <a:pt x="134" y="3175"/>
                      <a:pt x="34" y="3409"/>
                      <a:pt x="0" y="3642"/>
                    </a:cubicBezTo>
                    <a:lnTo>
                      <a:pt x="0" y="4076"/>
                    </a:lnTo>
                    <a:cubicBezTo>
                      <a:pt x="0" y="4238"/>
                      <a:pt x="81" y="4336"/>
                      <a:pt x="197" y="4336"/>
                    </a:cubicBezTo>
                    <a:cubicBezTo>
                      <a:pt x="248" y="4336"/>
                      <a:pt x="306" y="4317"/>
                      <a:pt x="367" y="4276"/>
                    </a:cubicBezTo>
                    <a:lnTo>
                      <a:pt x="5538" y="1307"/>
                    </a:lnTo>
                    <a:cubicBezTo>
                      <a:pt x="5738" y="1174"/>
                      <a:pt x="5871" y="940"/>
                      <a:pt x="5871" y="707"/>
                    </a:cubicBezTo>
                    <a:lnTo>
                      <a:pt x="5871" y="240"/>
                    </a:lnTo>
                    <a:cubicBezTo>
                      <a:pt x="5871" y="93"/>
                      <a:pt x="5782" y="0"/>
                      <a:pt x="566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35;p58">
                <a:extLst>
                  <a:ext uri="{FF2B5EF4-FFF2-40B4-BE49-F238E27FC236}">
                    <a16:creationId xmlns:a16="http://schemas.microsoft.com/office/drawing/2014/main" id="{12B3BF9E-3BCF-48F7-B1B1-C5CBEFF65799}"/>
                  </a:ext>
                </a:extLst>
              </p:cNvPr>
              <p:cNvSpPr/>
              <p:nvPr/>
            </p:nvSpPr>
            <p:spPr>
              <a:xfrm>
                <a:off x="3832881" y="2332926"/>
                <a:ext cx="17486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8" extrusionOk="0">
                    <a:moveTo>
                      <a:pt x="883" y="1"/>
                    </a:moveTo>
                    <a:cubicBezTo>
                      <a:pt x="836" y="1"/>
                      <a:pt x="785" y="20"/>
                      <a:pt x="734" y="61"/>
                    </a:cubicBezTo>
                    <a:lnTo>
                      <a:pt x="334" y="261"/>
                    </a:lnTo>
                    <a:cubicBezTo>
                      <a:pt x="134" y="394"/>
                      <a:pt x="1" y="628"/>
                      <a:pt x="1" y="861"/>
                    </a:cubicBezTo>
                    <a:lnTo>
                      <a:pt x="1" y="1328"/>
                    </a:lnTo>
                    <a:cubicBezTo>
                      <a:pt x="1" y="1475"/>
                      <a:pt x="72" y="1568"/>
                      <a:pt x="189" y="1568"/>
                    </a:cubicBezTo>
                    <a:cubicBezTo>
                      <a:pt x="232" y="1568"/>
                      <a:pt x="280" y="1555"/>
                      <a:pt x="334" y="1528"/>
                    </a:cubicBezTo>
                    <a:lnTo>
                      <a:pt x="734" y="1295"/>
                    </a:lnTo>
                    <a:cubicBezTo>
                      <a:pt x="935" y="1162"/>
                      <a:pt x="1035" y="928"/>
                      <a:pt x="1068" y="695"/>
                    </a:cubicBezTo>
                    <a:lnTo>
                      <a:pt x="1068" y="261"/>
                    </a:lnTo>
                    <a:cubicBezTo>
                      <a:pt x="1068" y="99"/>
                      <a:pt x="988" y="1"/>
                      <a:pt x="88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136;p58">
                <a:extLst>
                  <a:ext uri="{FF2B5EF4-FFF2-40B4-BE49-F238E27FC236}">
                    <a16:creationId xmlns:a16="http://schemas.microsoft.com/office/drawing/2014/main" id="{B9002D36-4A33-44EF-80D4-588966DB2D61}"/>
                  </a:ext>
                </a:extLst>
              </p:cNvPr>
              <p:cNvSpPr/>
              <p:nvPr/>
            </p:nvSpPr>
            <p:spPr>
              <a:xfrm>
                <a:off x="3867836" y="2308045"/>
                <a:ext cx="96139" cy="70778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21" extrusionOk="0">
                    <a:moveTo>
                      <a:pt x="5683" y="0"/>
                    </a:moveTo>
                    <a:cubicBezTo>
                      <a:pt x="5638" y="0"/>
                      <a:pt x="5588" y="15"/>
                      <a:pt x="5538" y="45"/>
                    </a:cubicBezTo>
                    <a:lnTo>
                      <a:pt x="367" y="3047"/>
                    </a:lnTo>
                    <a:cubicBezTo>
                      <a:pt x="134" y="3181"/>
                      <a:pt x="34" y="3381"/>
                      <a:pt x="0" y="3648"/>
                    </a:cubicBezTo>
                    <a:lnTo>
                      <a:pt x="0" y="4082"/>
                    </a:lnTo>
                    <a:cubicBezTo>
                      <a:pt x="0" y="4228"/>
                      <a:pt x="90" y="4321"/>
                      <a:pt x="216" y="4321"/>
                    </a:cubicBezTo>
                    <a:cubicBezTo>
                      <a:pt x="262" y="4321"/>
                      <a:pt x="314" y="4308"/>
                      <a:pt x="367" y="4282"/>
                    </a:cubicBezTo>
                    <a:lnTo>
                      <a:pt x="5538" y="1280"/>
                    </a:lnTo>
                    <a:cubicBezTo>
                      <a:pt x="5738" y="1146"/>
                      <a:pt x="5871" y="946"/>
                      <a:pt x="5871" y="679"/>
                    </a:cubicBezTo>
                    <a:lnTo>
                      <a:pt x="5871" y="245"/>
                    </a:lnTo>
                    <a:cubicBezTo>
                      <a:pt x="5871" y="82"/>
                      <a:pt x="5790" y="0"/>
                      <a:pt x="568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37;p58">
                <a:extLst>
                  <a:ext uri="{FF2B5EF4-FFF2-40B4-BE49-F238E27FC236}">
                    <a16:creationId xmlns:a16="http://schemas.microsoft.com/office/drawing/2014/main" id="{4D870979-4752-4EAD-B7C0-209C281CE654}"/>
                  </a:ext>
                </a:extLst>
              </p:cNvPr>
              <p:cNvSpPr/>
              <p:nvPr/>
            </p:nvSpPr>
            <p:spPr>
              <a:xfrm>
                <a:off x="3832881" y="2373696"/>
                <a:ext cx="17486" cy="25586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2" extrusionOk="0">
                    <a:moveTo>
                      <a:pt x="865" y="1"/>
                    </a:moveTo>
                    <a:cubicBezTo>
                      <a:pt x="824" y="1"/>
                      <a:pt x="779" y="13"/>
                      <a:pt x="734" y="40"/>
                    </a:cubicBezTo>
                    <a:lnTo>
                      <a:pt x="334" y="274"/>
                    </a:lnTo>
                    <a:cubicBezTo>
                      <a:pt x="134" y="407"/>
                      <a:pt x="1" y="641"/>
                      <a:pt x="1" y="874"/>
                    </a:cubicBezTo>
                    <a:lnTo>
                      <a:pt x="1" y="1308"/>
                    </a:lnTo>
                    <a:cubicBezTo>
                      <a:pt x="1" y="1452"/>
                      <a:pt x="70" y="1562"/>
                      <a:pt x="183" y="1562"/>
                    </a:cubicBezTo>
                    <a:cubicBezTo>
                      <a:pt x="228" y="1562"/>
                      <a:pt x="278" y="1545"/>
                      <a:pt x="334" y="1508"/>
                    </a:cubicBezTo>
                    <a:lnTo>
                      <a:pt x="734" y="1308"/>
                    </a:lnTo>
                    <a:cubicBezTo>
                      <a:pt x="935" y="1174"/>
                      <a:pt x="1035" y="941"/>
                      <a:pt x="1068" y="707"/>
                    </a:cubicBezTo>
                    <a:lnTo>
                      <a:pt x="1068" y="240"/>
                    </a:lnTo>
                    <a:cubicBezTo>
                      <a:pt x="1068" y="94"/>
                      <a:pt x="979" y="1"/>
                      <a:pt x="86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138;p58">
                <a:extLst>
                  <a:ext uri="{FF2B5EF4-FFF2-40B4-BE49-F238E27FC236}">
                    <a16:creationId xmlns:a16="http://schemas.microsoft.com/office/drawing/2014/main" id="{77BA0CD3-7D4B-45CE-AD5A-5463128677DA}"/>
                  </a:ext>
                </a:extLst>
              </p:cNvPr>
              <p:cNvSpPr/>
              <p:nvPr/>
            </p:nvSpPr>
            <p:spPr>
              <a:xfrm>
                <a:off x="3867836" y="2348766"/>
                <a:ext cx="96139" cy="7104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37" extrusionOk="0">
                    <a:moveTo>
                      <a:pt x="5690" y="0"/>
                    </a:moveTo>
                    <a:cubicBezTo>
                      <a:pt x="5642" y="0"/>
                      <a:pt x="5590" y="19"/>
                      <a:pt x="5538" y="61"/>
                    </a:cubicBezTo>
                    <a:lnTo>
                      <a:pt x="367" y="3030"/>
                    </a:lnTo>
                    <a:cubicBezTo>
                      <a:pt x="134" y="3163"/>
                      <a:pt x="34" y="3397"/>
                      <a:pt x="0" y="3630"/>
                    </a:cubicBezTo>
                    <a:lnTo>
                      <a:pt x="0" y="4097"/>
                    </a:lnTo>
                    <a:cubicBezTo>
                      <a:pt x="0" y="4244"/>
                      <a:pt x="90" y="4337"/>
                      <a:pt x="216" y="4337"/>
                    </a:cubicBezTo>
                    <a:cubicBezTo>
                      <a:pt x="262" y="4337"/>
                      <a:pt x="314" y="4324"/>
                      <a:pt x="367" y="4297"/>
                    </a:cubicBezTo>
                    <a:lnTo>
                      <a:pt x="5538" y="1295"/>
                    </a:lnTo>
                    <a:cubicBezTo>
                      <a:pt x="5738" y="1162"/>
                      <a:pt x="5871" y="928"/>
                      <a:pt x="5871" y="695"/>
                    </a:cubicBezTo>
                    <a:lnTo>
                      <a:pt x="5871" y="228"/>
                    </a:lnTo>
                    <a:cubicBezTo>
                      <a:pt x="5871" y="91"/>
                      <a:pt x="5793" y="0"/>
                      <a:pt x="569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39;p58">
                <a:extLst>
                  <a:ext uri="{FF2B5EF4-FFF2-40B4-BE49-F238E27FC236}">
                    <a16:creationId xmlns:a16="http://schemas.microsoft.com/office/drawing/2014/main" id="{E0E74621-5FB0-4982-88B4-CBAD92B0D2A5}"/>
                  </a:ext>
                </a:extLst>
              </p:cNvPr>
              <p:cNvSpPr/>
              <p:nvPr/>
            </p:nvSpPr>
            <p:spPr>
              <a:xfrm>
                <a:off x="3832881" y="2414580"/>
                <a:ext cx="17486" cy="2543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53" extrusionOk="0">
                    <a:moveTo>
                      <a:pt x="880" y="1"/>
                    </a:moveTo>
                    <a:cubicBezTo>
                      <a:pt x="834" y="1"/>
                      <a:pt x="784" y="16"/>
                      <a:pt x="734" y="46"/>
                    </a:cubicBezTo>
                    <a:lnTo>
                      <a:pt x="334" y="279"/>
                    </a:lnTo>
                    <a:cubicBezTo>
                      <a:pt x="134" y="413"/>
                      <a:pt x="1" y="613"/>
                      <a:pt x="1" y="880"/>
                    </a:cubicBezTo>
                    <a:lnTo>
                      <a:pt x="1" y="1314"/>
                    </a:lnTo>
                    <a:cubicBezTo>
                      <a:pt x="1" y="1460"/>
                      <a:pt x="72" y="1553"/>
                      <a:pt x="189" y="1553"/>
                    </a:cubicBezTo>
                    <a:cubicBezTo>
                      <a:pt x="232" y="1553"/>
                      <a:pt x="280" y="1540"/>
                      <a:pt x="334" y="1514"/>
                    </a:cubicBezTo>
                    <a:lnTo>
                      <a:pt x="734" y="1280"/>
                    </a:lnTo>
                    <a:cubicBezTo>
                      <a:pt x="935" y="1147"/>
                      <a:pt x="1035" y="947"/>
                      <a:pt x="1068" y="680"/>
                    </a:cubicBezTo>
                    <a:lnTo>
                      <a:pt x="1068" y="246"/>
                    </a:lnTo>
                    <a:cubicBezTo>
                      <a:pt x="1068" y="83"/>
                      <a:pt x="986" y="1"/>
                      <a:pt x="88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140;p58">
                <a:extLst>
                  <a:ext uri="{FF2B5EF4-FFF2-40B4-BE49-F238E27FC236}">
                    <a16:creationId xmlns:a16="http://schemas.microsoft.com/office/drawing/2014/main" id="{E15CA082-8618-4706-B946-4C30D4C6A290}"/>
                  </a:ext>
                </a:extLst>
              </p:cNvPr>
              <p:cNvSpPr/>
              <p:nvPr/>
            </p:nvSpPr>
            <p:spPr>
              <a:xfrm>
                <a:off x="3867836" y="2388913"/>
                <a:ext cx="96139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27" extrusionOk="0">
                    <a:moveTo>
                      <a:pt x="5683" y="0"/>
                    </a:moveTo>
                    <a:cubicBezTo>
                      <a:pt x="5638" y="0"/>
                      <a:pt x="5588" y="15"/>
                      <a:pt x="5538" y="45"/>
                    </a:cubicBezTo>
                    <a:lnTo>
                      <a:pt x="367" y="3047"/>
                    </a:lnTo>
                    <a:cubicBezTo>
                      <a:pt x="134" y="3181"/>
                      <a:pt x="34" y="3381"/>
                      <a:pt x="0" y="3648"/>
                    </a:cubicBezTo>
                    <a:lnTo>
                      <a:pt x="0" y="4081"/>
                    </a:lnTo>
                    <a:cubicBezTo>
                      <a:pt x="0" y="4245"/>
                      <a:pt x="82" y="4327"/>
                      <a:pt x="200" y="4327"/>
                    </a:cubicBezTo>
                    <a:cubicBezTo>
                      <a:pt x="250" y="4327"/>
                      <a:pt x="307" y="4312"/>
                      <a:pt x="367" y="4282"/>
                    </a:cubicBezTo>
                    <a:lnTo>
                      <a:pt x="5538" y="1279"/>
                    </a:lnTo>
                    <a:cubicBezTo>
                      <a:pt x="5738" y="1146"/>
                      <a:pt x="5871" y="946"/>
                      <a:pt x="5871" y="679"/>
                    </a:cubicBezTo>
                    <a:lnTo>
                      <a:pt x="5871" y="245"/>
                    </a:lnTo>
                    <a:cubicBezTo>
                      <a:pt x="5871" y="82"/>
                      <a:pt x="5790" y="0"/>
                      <a:pt x="568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41;p58">
                <a:extLst>
                  <a:ext uri="{FF2B5EF4-FFF2-40B4-BE49-F238E27FC236}">
                    <a16:creationId xmlns:a16="http://schemas.microsoft.com/office/drawing/2014/main" id="{0225B76B-DE87-417E-8973-88753A0CD992}"/>
                  </a:ext>
                </a:extLst>
              </p:cNvPr>
              <p:cNvSpPr/>
              <p:nvPr/>
            </p:nvSpPr>
            <p:spPr>
              <a:xfrm>
                <a:off x="3832881" y="2454564"/>
                <a:ext cx="17486" cy="25586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2" extrusionOk="0">
                    <a:moveTo>
                      <a:pt x="865" y="1"/>
                    </a:moveTo>
                    <a:cubicBezTo>
                      <a:pt x="824" y="1"/>
                      <a:pt x="779" y="13"/>
                      <a:pt x="734" y="40"/>
                    </a:cubicBezTo>
                    <a:lnTo>
                      <a:pt x="334" y="274"/>
                    </a:lnTo>
                    <a:cubicBezTo>
                      <a:pt x="134" y="407"/>
                      <a:pt x="1" y="640"/>
                      <a:pt x="1" y="874"/>
                    </a:cubicBezTo>
                    <a:lnTo>
                      <a:pt x="1" y="1308"/>
                    </a:lnTo>
                    <a:cubicBezTo>
                      <a:pt x="1" y="1452"/>
                      <a:pt x="70" y="1561"/>
                      <a:pt x="183" y="1561"/>
                    </a:cubicBezTo>
                    <a:cubicBezTo>
                      <a:pt x="228" y="1561"/>
                      <a:pt x="278" y="1545"/>
                      <a:pt x="334" y="1508"/>
                    </a:cubicBezTo>
                    <a:lnTo>
                      <a:pt x="734" y="1308"/>
                    </a:lnTo>
                    <a:cubicBezTo>
                      <a:pt x="935" y="1174"/>
                      <a:pt x="1035" y="941"/>
                      <a:pt x="1068" y="707"/>
                    </a:cubicBezTo>
                    <a:lnTo>
                      <a:pt x="1068" y="240"/>
                    </a:lnTo>
                    <a:cubicBezTo>
                      <a:pt x="1068" y="94"/>
                      <a:pt x="979" y="1"/>
                      <a:pt x="86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142;p58">
                <a:extLst>
                  <a:ext uri="{FF2B5EF4-FFF2-40B4-BE49-F238E27FC236}">
                    <a16:creationId xmlns:a16="http://schemas.microsoft.com/office/drawing/2014/main" id="{291A52F2-EBF1-473C-9F26-D121F7DB91B7}"/>
                  </a:ext>
                </a:extLst>
              </p:cNvPr>
              <p:cNvSpPr/>
              <p:nvPr/>
            </p:nvSpPr>
            <p:spPr>
              <a:xfrm>
                <a:off x="3867836" y="2427242"/>
                <a:ext cx="96139" cy="7104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37" extrusionOk="0">
                    <a:moveTo>
                      <a:pt x="5669" y="1"/>
                    </a:moveTo>
                    <a:cubicBezTo>
                      <a:pt x="5627" y="1"/>
                      <a:pt x="5582" y="13"/>
                      <a:pt x="5538" y="40"/>
                    </a:cubicBezTo>
                    <a:lnTo>
                      <a:pt x="367" y="3042"/>
                    </a:lnTo>
                    <a:cubicBezTo>
                      <a:pt x="134" y="3176"/>
                      <a:pt x="34" y="3409"/>
                      <a:pt x="0" y="3643"/>
                    </a:cubicBezTo>
                    <a:lnTo>
                      <a:pt x="0" y="4076"/>
                    </a:lnTo>
                    <a:cubicBezTo>
                      <a:pt x="0" y="4239"/>
                      <a:pt x="81" y="4336"/>
                      <a:pt x="197" y="4336"/>
                    </a:cubicBezTo>
                    <a:cubicBezTo>
                      <a:pt x="248" y="4336"/>
                      <a:pt x="306" y="4317"/>
                      <a:pt x="367" y="4277"/>
                    </a:cubicBezTo>
                    <a:lnTo>
                      <a:pt x="5538" y="1308"/>
                    </a:lnTo>
                    <a:cubicBezTo>
                      <a:pt x="5738" y="1174"/>
                      <a:pt x="5871" y="941"/>
                      <a:pt x="5871" y="707"/>
                    </a:cubicBezTo>
                    <a:lnTo>
                      <a:pt x="5871" y="240"/>
                    </a:lnTo>
                    <a:cubicBezTo>
                      <a:pt x="5871" y="94"/>
                      <a:pt x="5782" y="1"/>
                      <a:pt x="566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43;p58">
                <a:extLst>
                  <a:ext uri="{FF2B5EF4-FFF2-40B4-BE49-F238E27FC236}">
                    <a16:creationId xmlns:a16="http://schemas.microsoft.com/office/drawing/2014/main" id="{6C55DB4A-D1D3-4DBA-93AD-3B022E8096A7}"/>
                  </a:ext>
                </a:extLst>
              </p:cNvPr>
              <p:cNvSpPr/>
              <p:nvPr/>
            </p:nvSpPr>
            <p:spPr>
              <a:xfrm>
                <a:off x="3832881" y="2493024"/>
                <a:ext cx="17486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8" extrusionOk="0">
                    <a:moveTo>
                      <a:pt x="883" y="1"/>
                    </a:moveTo>
                    <a:cubicBezTo>
                      <a:pt x="836" y="1"/>
                      <a:pt x="785" y="20"/>
                      <a:pt x="734" y="60"/>
                    </a:cubicBezTo>
                    <a:lnTo>
                      <a:pt x="334" y="261"/>
                    </a:lnTo>
                    <a:cubicBezTo>
                      <a:pt x="134" y="394"/>
                      <a:pt x="1" y="627"/>
                      <a:pt x="1" y="861"/>
                    </a:cubicBezTo>
                    <a:lnTo>
                      <a:pt x="1" y="1328"/>
                    </a:lnTo>
                    <a:cubicBezTo>
                      <a:pt x="1" y="1474"/>
                      <a:pt x="72" y="1567"/>
                      <a:pt x="189" y="1567"/>
                    </a:cubicBezTo>
                    <a:cubicBezTo>
                      <a:pt x="232" y="1567"/>
                      <a:pt x="280" y="1555"/>
                      <a:pt x="334" y="1528"/>
                    </a:cubicBezTo>
                    <a:lnTo>
                      <a:pt x="734" y="1295"/>
                    </a:lnTo>
                    <a:cubicBezTo>
                      <a:pt x="935" y="1161"/>
                      <a:pt x="1035" y="928"/>
                      <a:pt x="1068" y="694"/>
                    </a:cubicBezTo>
                    <a:lnTo>
                      <a:pt x="1068" y="261"/>
                    </a:lnTo>
                    <a:cubicBezTo>
                      <a:pt x="1068" y="98"/>
                      <a:pt x="988" y="1"/>
                      <a:pt x="88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144;p58">
                <a:extLst>
                  <a:ext uri="{FF2B5EF4-FFF2-40B4-BE49-F238E27FC236}">
                    <a16:creationId xmlns:a16="http://schemas.microsoft.com/office/drawing/2014/main" id="{3728D337-EEE8-4F8C-89AA-81E3324FB1B4}"/>
                  </a:ext>
                </a:extLst>
              </p:cNvPr>
              <p:cNvSpPr/>
              <p:nvPr/>
            </p:nvSpPr>
            <p:spPr>
              <a:xfrm>
                <a:off x="3986340" y="2226276"/>
                <a:ext cx="6582" cy="545863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325" extrusionOk="0">
                    <a:moveTo>
                      <a:pt x="201" y="0"/>
                    </a:moveTo>
                    <a:cubicBezTo>
                      <a:pt x="101" y="0"/>
                      <a:pt x="1" y="100"/>
                      <a:pt x="1" y="201"/>
                    </a:cubicBezTo>
                    <a:lnTo>
                      <a:pt x="1" y="33124"/>
                    </a:lnTo>
                    <a:cubicBezTo>
                      <a:pt x="1" y="33224"/>
                      <a:pt x="101" y="33324"/>
                      <a:pt x="201" y="33324"/>
                    </a:cubicBezTo>
                    <a:cubicBezTo>
                      <a:pt x="301" y="33324"/>
                      <a:pt x="401" y="33224"/>
                      <a:pt x="401" y="33124"/>
                    </a:cubicBezTo>
                    <a:lnTo>
                      <a:pt x="401" y="201"/>
                    </a:lnTo>
                    <a:cubicBezTo>
                      <a:pt x="401" y="100"/>
                      <a:pt x="301" y="0"/>
                      <a:pt x="2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45;p58">
                <a:extLst>
                  <a:ext uri="{FF2B5EF4-FFF2-40B4-BE49-F238E27FC236}">
                    <a16:creationId xmlns:a16="http://schemas.microsoft.com/office/drawing/2014/main" id="{73BC778C-7B44-46A0-AB1D-C6279127D2DE}"/>
                  </a:ext>
                </a:extLst>
              </p:cNvPr>
              <p:cNvSpPr/>
              <p:nvPr/>
            </p:nvSpPr>
            <p:spPr>
              <a:xfrm>
                <a:off x="4447291" y="2858446"/>
                <a:ext cx="258342" cy="174856"/>
              </a:xfrm>
              <a:custGeom>
                <a:avLst/>
                <a:gdLst/>
                <a:ahLst/>
                <a:cxnLst/>
                <a:rect l="l" t="t" r="r" b="b"/>
                <a:pathLst>
                  <a:path w="15779" h="10675" extrusionOk="0">
                    <a:moveTo>
                      <a:pt x="15778" y="1"/>
                    </a:moveTo>
                    <a:cubicBezTo>
                      <a:pt x="15778" y="835"/>
                      <a:pt x="15211" y="1635"/>
                      <a:pt x="14144" y="2269"/>
                    </a:cubicBezTo>
                    <a:lnTo>
                      <a:pt x="3736" y="8307"/>
                    </a:lnTo>
                    <a:cubicBezTo>
                      <a:pt x="2622" y="8880"/>
                      <a:pt x="1417" y="9210"/>
                      <a:pt x="179" y="9210"/>
                    </a:cubicBezTo>
                    <a:cubicBezTo>
                      <a:pt x="119" y="9210"/>
                      <a:pt x="60" y="9209"/>
                      <a:pt x="0" y="9207"/>
                    </a:cubicBezTo>
                    <a:lnTo>
                      <a:pt x="0" y="10675"/>
                    </a:lnTo>
                    <a:cubicBezTo>
                      <a:pt x="1301" y="10675"/>
                      <a:pt x="2602" y="10341"/>
                      <a:pt x="3736" y="9741"/>
                    </a:cubicBezTo>
                    <a:lnTo>
                      <a:pt x="14144" y="3703"/>
                    </a:lnTo>
                    <a:cubicBezTo>
                      <a:pt x="15211" y="3103"/>
                      <a:pt x="15778" y="2302"/>
                      <a:pt x="15778" y="1468"/>
                    </a:cubicBezTo>
                    <a:lnTo>
                      <a:pt x="15778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146;p58">
                <a:extLst>
                  <a:ext uri="{FF2B5EF4-FFF2-40B4-BE49-F238E27FC236}">
                    <a16:creationId xmlns:a16="http://schemas.microsoft.com/office/drawing/2014/main" id="{2531B452-961F-46F5-B4F8-7772B5E643A3}"/>
                  </a:ext>
                </a:extLst>
              </p:cNvPr>
              <p:cNvSpPr/>
              <p:nvPr/>
            </p:nvSpPr>
            <p:spPr>
              <a:xfrm>
                <a:off x="3719828" y="2297857"/>
                <a:ext cx="1302563" cy="830122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50679" extrusionOk="0">
                    <a:moveTo>
                      <a:pt x="79557" y="0"/>
                    </a:moveTo>
                    <a:lnTo>
                      <a:pt x="1" y="45966"/>
                    </a:lnTo>
                    <a:lnTo>
                      <a:pt x="1" y="49736"/>
                    </a:lnTo>
                    <a:cubicBezTo>
                      <a:pt x="1" y="50340"/>
                      <a:pt x="286" y="50679"/>
                      <a:pt x="713" y="50679"/>
                    </a:cubicBezTo>
                    <a:cubicBezTo>
                      <a:pt x="852" y="50679"/>
                      <a:pt x="1005" y="50643"/>
                      <a:pt x="1168" y="50570"/>
                    </a:cubicBezTo>
                    <a:lnTo>
                      <a:pt x="1201" y="50570"/>
                    </a:lnTo>
                    <a:lnTo>
                      <a:pt x="1302" y="50536"/>
                    </a:lnTo>
                    <a:lnTo>
                      <a:pt x="14578" y="42864"/>
                    </a:lnTo>
                    <a:lnTo>
                      <a:pt x="16512" y="41730"/>
                    </a:lnTo>
                    <a:lnTo>
                      <a:pt x="18514" y="40596"/>
                    </a:lnTo>
                    <a:lnTo>
                      <a:pt x="19915" y="39795"/>
                    </a:lnTo>
                    <a:lnTo>
                      <a:pt x="21316" y="38961"/>
                    </a:lnTo>
                    <a:lnTo>
                      <a:pt x="22750" y="38127"/>
                    </a:lnTo>
                    <a:lnTo>
                      <a:pt x="27220" y="35559"/>
                    </a:lnTo>
                    <a:lnTo>
                      <a:pt x="28754" y="34658"/>
                    </a:lnTo>
                    <a:lnTo>
                      <a:pt x="38261" y="29188"/>
                    </a:lnTo>
                    <a:lnTo>
                      <a:pt x="39796" y="28287"/>
                    </a:lnTo>
                    <a:lnTo>
                      <a:pt x="72786" y="9240"/>
                    </a:lnTo>
                    <a:lnTo>
                      <a:pt x="73653" y="8740"/>
                    </a:lnTo>
                    <a:lnTo>
                      <a:pt x="75655" y="7572"/>
                    </a:lnTo>
                    <a:lnTo>
                      <a:pt x="76355" y="7172"/>
                    </a:lnTo>
                    <a:lnTo>
                      <a:pt x="78256" y="6071"/>
                    </a:lnTo>
                    <a:cubicBezTo>
                      <a:pt x="79024" y="5571"/>
                      <a:pt x="79524" y="4737"/>
                      <a:pt x="79557" y="3836"/>
                    </a:cubicBezTo>
                    <a:lnTo>
                      <a:pt x="79557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47;p58">
                <a:extLst>
                  <a:ext uri="{FF2B5EF4-FFF2-40B4-BE49-F238E27FC236}">
                    <a16:creationId xmlns:a16="http://schemas.microsoft.com/office/drawing/2014/main" id="{8FDE1D27-DBB0-429D-9E6B-5B6427FBC8B5}"/>
                  </a:ext>
                </a:extLst>
              </p:cNvPr>
              <p:cNvSpPr/>
              <p:nvPr/>
            </p:nvSpPr>
            <p:spPr>
              <a:xfrm>
                <a:off x="4348434" y="2694072"/>
                <a:ext cx="49101" cy="5893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598" extrusionOk="0">
                    <a:moveTo>
                      <a:pt x="1944" y="414"/>
                    </a:moveTo>
                    <a:cubicBezTo>
                      <a:pt x="2277" y="414"/>
                      <a:pt x="2589" y="712"/>
                      <a:pt x="2469" y="1096"/>
                    </a:cubicBezTo>
                    <a:cubicBezTo>
                      <a:pt x="2436" y="1896"/>
                      <a:pt x="2002" y="2597"/>
                      <a:pt x="1368" y="3031"/>
                    </a:cubicBezTo>
                    <a:cubicBezTo>
                      <a:pt x="1256" y="3134"/>
                      <a:pt x="1125" y="3179"/>
                      <a:pt x="999" y="3179"/>
                    </a:cubicBezTo>
                    <a:cubicBezTo>
                      <a:pt x="673" y="3179"/>
                      <a:pt x="372" y="2881"/>
                      <a:pt x="468" y="2497"/>
                    </a:cubicBezTo>
                    <a:cubicBezTo>
                      <a:pt x="501" y="1730"/>
                      <a:pt x="935" y="996"/>
                      <a:pt x="1568" y="562"/>
                    </a:cubicBezTo>
                    <a:cubicBezTo>
                      <a:pt x="1681" y="459"/>
                      <a:pt x="1814" y="414"/>
                      <a:pt x="1944" y="414"/>
                    </a:cubicBezTo>
                    <a:close/>
                    <a:moveTo>
                      <a:pt x="1972" y="1"/>
                    </a:moveTo>
                    <a:cubicBezTo>
                      <a:pt x="1766" y="1"/>
                      <a:pt x="1554" y="71"/>
                      <a:pt x="1368" y="229"/>
                    </a:cubicBezTo>
                    <a:cubicBezTo>
                      <a:pt x="568" y="729"/>
                      <a:pt x="101" y="1563"/>
                      <a:pt x="34" y="2497"/>
                    </a:cubicBezTo>
                    <a:cubicBezTo>
                      <a:pt x="1" y="2897"/>
                      <a:pt x="201" y="3264"/>
                      <a:pt x="501" y="3464"/>
                    </a:cubicBezTo>
                    <a:cubicBezTo>
                      <a:pt x="634" y="3531"/>
                      <a:pt x="768" y="3598"/>
                      <a:pt x="935" y="3598"/>
                    </a:cubicBezTo>
                    <a:cubicBezTo>
                      <a:pt x="1168" y="3564"/>
                      <a:pt x="1368" y="3498"/>
                      <a:pt x="1568" y="3398"/>
                    </a:cubicBezTo>
                    <a:cubicBezTo>
                      <a:pt x="2369" y="2897"/>
                      <a:pt x="2869" y="2030"/>
                      <a:pt x="2903" y="1096"/>
                    </a:cubicBezTo>
                    <a:cubicBezTo>
                      <a:pt x="2999" y="470"/>
                      <a:pt x="2505" y="1"/>
                      <a:pt x="197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148;p58">
                <a:extLst>
                  <a:ext uri="{FF2B5EF4-FFF2-40B4-BE49-F238E27FC236}">
                    <a16:creationId xmlns:a16="http://schemas.microsoft.com/office/drawing/2014/main" id="{E7792EFB-CDED-4CC8-80BF-5C9EE9A74B64}"/>
                  </a:ext>
                </a:extLst>
              </p:cNvPr>
              <p:cNvSpPr/>
              <p:nvPr/>
            </p:nvSpPr>
            <p:spPr>
              <a:xfrm>
                <a:off x="4041499" y="2011370"/>
                <a:ext cx="645011" cy="718427"/>
              </a:xfrm>
              <a:custGeom>
                <a:avLst/>
                <a:gdLst/>
                <a:ahLst/>
                <a:cxnLst/>
                <a:rect l="l" t="t" r="r" b="b"/>
                <a:pathLst>
                  <a:path w="39396" h="43860" extrusionOk="0">
                    <a:moveTo>
                      <a:pt x="38928" y="0"/>
                    </a:moveTo>
                    <a:cubicBezTo>
                      <a:pt x="38818" y="0"/>
                      <a:pt x="38694" y="36"/>
                      <a:pt x="38562" y="111"/>
                    </a:cubicBezTo>
                    <a:lnTo>
                      <a:pt x="835" y="21893"/>
                    </a:lnTo>
                    <a:cubicBezTo>
                      <a:pt x="335" y="22227"/>
                      <a:pt x="34" y="22761"/>
                      <a:pt x="1" y="23361"/>
                    </a:cubicBezTo>
                    <a:lnTo>
                      <a:pt x="1" y="43275"/>
                    </a:lnTo>
                    <a:cubicBezTo>
                      <a:pt x="1" y="43650"/>
                      <a:pt x="182" y="43860"/>
                      <a:pt x="451" y="43860"/>
                    </a:cubicBezTo>
                    <a:cubicBezTo>
                      <a:pt x="565" y="43860"/>
                      <a:pt x="696" y="43822"/>
                      <a:pt x="835" y="43742"/>
                    </a:cubicBezTo>
                    <a:lnTo>
                      <a:pt x="38562" y="21960"/>
                    </a:lnTo>
                    <a:cubicBezTo>
                      <a:pt x="39062" y="21626"/>
                      <a:pt x="39362" y="21093"/>
                      <a:pt x="39396" y="20492"/>
                    </a:cubicBezTo>
                    <a:lnTo>
                      <a:pt x="39396" y="611"/>
                    </a:lnTo>
                    <a:cubicBezTo>
                      <a:pt x="39396" y="229"/>
                      <a:pt x="39207" y="0"/>
                      <a:pt x="3892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49;p58">
                <a:extLst>
                  <a:ext uri="{FF2B5EF4-FFF2-40B4-BE49-F238E27FC236}">
                    <a16:creationId xmlns:a16="http://schemas.microsoft.com/office/drawing/2014/main" id="{B6258293-CB04-4782-A6B0-B07F1B7CBC39}"/>
                  </a:ext>
                </a:extLst>
              </p:cNvPr>
              <p:cNvSpPr/>
              <p:nvPr/>
            </p:nvSpPr>
            <p:spPr>
              <a:xfrm>
                <a:off x="4041499" y="2011370"/>
                <a:ext cx="645011" cy="718427"/>
              </a:xfrm>
              <a:custGeom>
                <a:avLst/>
                <a:gdLst/>
                <a:ahLst/>
                <a:cxnLst/>
                <a:rect l="l" t="t" r="r" b="b"/>
                <a:pathLst>
                  <a:path w="39396" h="43860" extrusionOk="0">
                    <a:moveTo>
                      <a:pt x="38928" y="0"/>
                    </a:moveTo>
                    <a:cubicBezTo>
                      <a:pt x="38818" y="0"/>
                      <a:pt x="38694" y="36"/>
                      <a:pt x="38562" y="111"/>
                    </a:cubicBezTo>
                    <a:lnTo>
                      <a:pt x="835" y="21893"/>
                    </a:lnTo>
                    <a:cubicBezTo>
                      <a:pt x="335" y="22227"/>
                      <a:pt x="34" y="22761"/>
                      <a:pt x="1" y="23361"/>
                    </a:cubicBezTo>
                    <a:lnTo>
                      <a:pt x="1" y="43275"/>
                    </a:lnTo>
                    <a:cubicBezTo>
                      <a:pt x="1" y="43650"/>
                      <a:pt x="182" y="43860"/>
                      <a:pt x="451" y="43860"/>
                    </a:cubicBezTo>
                    <a:cubicBezTo>
                      <a:pt x="565" y="43860"/>
                      <a:pt x="696" y="43822"/>
                      <a:pt x="835" y="43742"/>
                    </a:cubicBezTo>
                    <a:lnTo>
                      <a:pt x="38562" y="21960"/>
                    </a:lnTo>
                    <a:cubicBezTo>
                      <a:pt x="39062" y="21626"/>
                      <a:pt x="39362" y="21093"/>
                      <a:pt x="39396" y="20492"/>
                    </a:cubicBezTo>
                    <a:lnTo>
                      <a:pt x="39396" y="611"/>
                    </a:lnTo>
                    <a:cubicBezTo>
                      <a:pt x="39396" y="229"/>
                      <a:pt x="39207" y="0"/>
                      <a:pt x="38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150;p58">
                <a:extLst>
                  <a:ext uri="{FF2B5EF4-FFF2-40B4-BE49-F238E27FC236}">
                    <a16:creationId xmlns:a16="http://schemas.microsoft.com/office/drawing/2014/main" id="{5E8903B1-4313-4086-9847-AED7419AC581}"/>
                  </a:ext>
                </a:extLst>
              </p:cNvPr>
              <p:cNvSpPr/>
              <p:nvPr/>
            </p:nvSpPr>
            <p:spPr>
              <a:xfrm>
                <a:off x="4421079" y="2200805"/>
                <a:ext cx="67193" cy="86241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65" extrusionOk="0">
                    <a:moveTo>
                      <a:pt x="2959" y="1"/>
                    </a:moveTo>
                    <a:cubicBezTo>
                      <a:pt x="2680" y="1"/>
                      <a:pt x="2366" y="93"/>
                      <a:pt x="2035" y="288"/>
                    </a:cubicBezTo>
                    <a:cubicBezTo>
                      <a:pt x="834" y="1055"/>
                      <a:pt x="67" y="2356"/>
                      <a:pt x="0" y="3824"/>
                    </a:cubicBezTo>
                    <a:cubicBezTo>
                      <a:pt x="0" y="4745"/>
                      <a:pt x="452" y="5265"/>
                      <a:pt x="1118" y="5265"/>
                    </a:cubicBezTo>
                    <a:cubicBezTo>
                      <a:pt x="1393" y="5265"/>
                      <a:pt x="1704" y="5176"/>
                      <a:pt x="2035" y="4991"/>
                    </a:cubicBezTo>
                    <a:cubicBezTo>
                      <a:pt x="3236" y="4224"/>
                      <a:pt x="4003" y="2890"/>
                      <a:pt x="4103" y="1489"/>
                    </a:cubicBezTo>
                    <a:cubicBezTo>
                      <a:pt x="4103" y="544"/>
                      <a:pt x="3635" y="1"/>
                      <a:pt x="29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51;p58">
                <a:extLst>
                  <a:ext uri="{FF2B5EF4-FFF2-40B4-BE49-F238E27FC236}">
                    <a16:creationId xmlns:a16="http://schemas.microsoft.com/office/drawing/2014/main" id="{F77F3794-08A5-4BAF-8BD8-8D4908F62950}"/>
                  </a:ext>
                </a:extLst>
              </p:cNvPr>
              <p:cNvSpPr/>
              <p:nvPr/>
            </p:nvSpPr>
            <p:spPr>
              <a:xfrm>
                <a:off x="4041499" y="2240658"/>
                <a:ext cx="645011" cy="489140"/>
              </a:xfrm>
              <a:custGeom>
                <a:avLst/>
                <a:gdLst/>
                <a:ahLst/>
                <a:cxnLst/>
                <a:rect l="l" t="t" r="r" b="b"/>
                <a:pathLst>
                  <a:path w="39396" h="29862" extrusionOk="0">
                    <a:moveTo>
                      <a:pt x="31738" y="0"/>
                    </a:moveTo>
                    <a:cubicBezTo>
                      <a:pt x="31410" y="0"/>
                      <a:pt x="31086" y="148"/>
                      <a:pt x="30890" y="423"/>
                    </a:cubicBezTo>
                    <a:lnTo>
                      <a:pt x="24385" y="9296"/>
                    </a:lnTo>
                    <a:lnTo>
                      <a:pt x="27287" y="12665"/>
                    </a:lnTo>
                    <a:lnTo>
                      <a:pt x="15545" y="4226"/>
                    </a:lnTo>
                    <a:cubicBezTo>
                      <a:pt x="15372" y="4102"/>
                      <a:pt x="15166" y="4042"/>
                      <a:pt x="14958" y="4042"/>
                    </a:cubicBezTo>
                    <a:cubicBezTo>
                      <a:pt x="14608" y="4042"/>
                      <a:pt x="14254" y="4212"/>
                      <a:pt x="14044" y="4526"/>
                    </a:cubicBezTo>
                    <a:lnTo>
                      <a:pt x="1" y="27009"/>
                    </a:lnTo>
                    <a:lnTo>
                      <a:pt x="1" y="29277"/>
                    </a:lnTo>
                    <a:cubicBezTo>
                      <a:pt x="1" y="29652"/>
                      <a:pt x="182" y="29862"/>
                      <a:pt x="451" y="29862"/>
                    </a:cubicBezTo>
                    <a:cubicBezTo>
                      <a:pt x="565" y="29862"/>
                      <a:pt x="696" y="29824"/>
                      <a:pt x="835" y="29744"/>
                    </a:cubicBezTo>
                    <a:lnTo>
                      <a:pt x="38562" y="7962"/>
                    </a:lnTo>
                    <a:cubicBezTo>
                      <a:pt x="39062" y="7628"/>
                      <a:pt x="39362" y="7095"/>
                      <a:pt x="39396" y="6494"/>
                    </a:cubicBezTo>
                    <a:lnTo>
                      <a:pt x="39396" y="5460"/>
                    </a:lnTo>
                    <a:lnTo>
                      <a:pt x="32391" y="223"/>
                    </a:lnTo>
                    <a:cubicBezTo>
                      <a:pt x="32199" y="72"/>
                      <a:pt x="31967" y="0"/>
                      <a:pt x="3173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152;p58">
                <a:extLst>
                  <a:ext uri="{FF2B5EF4-FFF2-40B4-BE49-F238E27FC236}">
                    <a16:creationId xmlns:a16="http://schemas.microsoft.com/office/drawing/2014/main" id="{C7923EE5-0B49-433F-8D41-C7D9AD929060}"/>
                  </a:ext>
                </a:extLst>
              </p:cNvPr>
              <p:cNvSpPr/>
              <p:nvPr/>
            </p:nvSpPr>
            <p:spPr>
              <a:xfrm>
                <a:off x="3809402" y="1547358"/>
                <a:ext cx="1109761" cy="701883"/>
              </a:xfrm>
              <a:custGeom>
                <a:avLst/>
                <a:gdLst/>
                <a:ahLst/>
                <a:cxnLst/>
                <a:rect l="l" t="t" r="r" b="b"/>
                <a:pathLst>
                  <a:path w="67782" h="42850" extrusionOk="0">
                    <a:moveTo>
                      <a:pt x="67436" y="1"/>
                    </a:moveTo>
                    <a:cubicBezTo>
                      <a:pt x="67351" y="1"/>
                      <a:pt x="67254" y="28"/>
                      <a:pt x="67148" y="85"/>
                    </a:cubicBezTo>
                    <a:lnTo>
                      <a:pt x="601" y="38513"/>
                    </a:lnTo>
                    <a:cubicBezTo>
                      <a:pt x="234" y="38780"/>
                      <a:pt x="0" y="39147"/>
                      <a:pt x="0" y="39580"/>
                    </a:cubicBezTo>
                    <a:lnTo>
                      <a:pt x="0" y="42849"/>
                    </a:lnTo>
                    <a:lnTo>
                      <a:pt x="67782" y="3721"/>
                    </a:lnTo>
                    <a:lnTo>
                      <a:pt x="67782" y="452"/>
                    </a:lnTo>
                    <a:cubicBezTo>
                      <a:pt x="67782" y="167"/>
                      <a:pt x="67647" y="1"/>
                      <a:pt x="674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53;p58">
                <a:extLst>
                  <a:ext uri="{FF2B5EF4-FFF2-40B4-BE49-F238E27FC236}">
                    <a16:creationId xmlns:a16="http://schemas.microsoft.com/office/drawing/2014/main" id="{A6E7A072-413E-4B6D-94F6-0C63DB4F996C}"/>
                  </a:ext>
                </a:extLst>
              </p:cNvPr>
              <p:cNvSpPr/>
              <p:nvPr/>
            </p:nvSpPr>
            <p:spPr>
              <a:xfrm>
                <a:off x="3809402" y="1608308"/>
                <a:ext cx="1109761" cy="706502"/>
              </a:xfrm>
              <a:custGeom>
                <a:avLst/>
                <a:gdLst/>
                <a:ahLst/>
                <a:cxnLst/>
                <a:rect l="l" t="t" r="r" b="b"/>
                <a:pathLst>
                  <a:path w="67782" h="43132" extrusionOk="0">
                    <a:moveTo>
                      <a:pt x="67782" y="0"/>
                    </a:moveTo>
                    <a:lnTo>
                      <a:pt x="19481" y="27854"/>
                    </a:lnTo>
                    <a:cubicBezTo>
                      <a:pt x="19389" y="27909"/>
                      <a:pt x="19315" y="27933"/>
                      <a:pt x="19251" y="27933"/>
                    </a:cubicBezTo>
                    <a:cubicBezTo>
                      <a:pt x="19084" y="27933"/>
                      <a:pt x="18992" y="27762"/>
                      <a:pt x="18847" y="27520"/>
                    </a:cubicBezTo>
                    <a:lnTo>
                      <a:pt x="18347" y="26586"/>
                    </a:lnTo>
                    <a:cubicBezTo>
                      <a:pt x="18190" y="26331"/>
                      <a:pt x="18033" y="26238"/>
                      <a:pt x="17863" y="26238"/>
                    </a:cubicBezTo>
                    <a:cubicBezTo>
                      <a:pt x="17743" y="26238"/>
                      <a:pt x="17617" y="26284"/>
                      <a:pt x="17479" y="26353"/>
                    </a:cubicBezTo>
                    <a:lnTo>
                      <a:pt x="2869" y="34792"/>
                    </a:lnTo>
                    <a:cubicBezTo>
                      <a:pt x="2535" y="35059"/>
                      <a:pt x="2302" y="35426"/>
                      <a:pt x="2268" y="35859"/>
                    </a:cubicBezTo>
                    <a:lnTo>
                      <a:pt x="1835" y="37327"/>
                    </a:lnTo>
                    <a:cubicBezTo>
                      <a:pt x="1701" y="37928"/>
                      <a:pt x="1568" y="38228"/>
                      <a:pt x="1234" y="38395"/>
                    </a:cubicBezTo>
                    <a:lnTo>
                      <a:pt x="0" y="39128"/>
                    </a:lnTo>
                    <a:lnTo>
                      <a:pt x="0" y="43131"/>
                    </a:lnTo>
                    <a:lnTo>
                      <a:pt x="67782" y="3970"/>
                    </a:lnTo>
                    <a:lnTo>
                      <a:pt x="67782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154;p58">
                <a:extLst>
                  <a:ext uri="{FF2B5EF4-FFF2-40B4-BE49-F238E27FC236}">
                    <a16:creationId xmlns:a16="http://schemas.microsoft.com/office/drawing/2014/main" id="{58A3CC94-7F14-41CD-8D64-EAB5595BEB4D}"/>
                  </a:ext>
                </a:extLst>
              </p:cNvPr>
              <p:cNvSpPr/>
              <p:nvPr/>
            </p:nvSpPr>
            <p:spPr>
              <a:xfrm>
                <a:off x="4077551" y="2053942"/>
                <a:ext cx="18042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41" extrusionOk="0">
                    <a:moveTo>
                      <a:pt x="1015" y="1"/>
                    </a:moveTo>
                    <a:cubicBezTo>
                      <a:pt x="968" y="1"/>
                      <a:pt x="926" y="32"/>
                      <a:pt x="901" y="81"/>
                    </a:cubicBezTo>
                    <a:lnTo>
                      <a:pt x="568" y="848"/>
                    </a:lnTo>
                    <a:lnTo>
                      <a:pt x="201" y="514"/>
                    </a:lnTo>
                    <a:cubicBezTo>
                      <a:pt x="192" y="506"/>
                      <a:pt x="182" y="502"/>
                      <a:pt x="170" y="502"/>
                    </a:cubicBezTo>
                    <a:cubicBezTo>
                      <a:pt x="136" y="502"/>
                      <a:pt x="92" y="539"/>
                      <a:pt x="67" y="614"/>
                    </a:cubicBezTo>
                    <a:cubicBezTo>
                      <a:pt x="1" y="681"/>
                      <a:pt x="1" y="748"/>
                      <a:pt x="67" y="814"/>
                    </a:cubicBezTo>
                    <a:lnTo>
                      <a:pt x="401" y="1181"/>
                    </a:lnTo>
                    <a:lnTo>
                      <a:pt x="67" y="1882"/>
                    </a:lnTo>
                    <a:cubicBezTo>
                      <a:pt x="1" y="1949"/>
                      <a:pt x="1" y="2049"/>
                      <a:pt x="67" y="2115"/>
                    </a:cubicBezTo>
                    <a:cubicBezTo>
                      <a:pt x="67" y="2132"/>
                      <a:pt x="76" y="2140"/>
                      <a:pt x="88" y="2140"/>
                    </a:cubicBezTo>
                    <a:cubicBezTo>
                      <a:pt x="101" y="2140"/>
                      <a:pt x="117" y="2132"/>
                      <a:pt x="134" y="2115"/>
                    </a:cubicBezTo>
                    <a:cubicBezTo>
                      <a:pt x="167" y="2115"/>
                      <a:pt x="201" y="2082"/>
                      <a:pt x="201" y="2049"/>
                    </a:cubicBezTo>
                    <a:lnTo>
                      <a:pt x="568" y="1281"/>
                    </a:lnTo>
                    <a:lnTo>
                      <a:pt x="901" y="1615"/>
                    </a:lnTo>
                    <a:cubicBezTo>
                      <a:pt x="918" y="1632"/>
                      <a:pt x="935" y="1640"/>
                      <a:pt x="947" y="1640"/>
                    </a:cubicBezTo>
                    <a:cubicBezTo>
                      <a:pt x="960" y="1640"/>
                      <a:pt x="968" y="1632"/>
                      <a:pt x="968" y="1615"/>
                    </a:cubicBezTo>
                    <a:cubicBezTo>
                      <a:pt x="1001" y="1615"/>
                      <a:pt x="1035" y="1582"/>
                      <a:pt x="1068" y="1548"/>
                    </a:cubicBezTo>
                    <a:cubicBezTo>
                      <a:pt x="1101" y="1482"/>
                      <a:pt x="1101" y="1381"/>
                      <a:pt x="1068" y="1315"/>
                    </a:cubicBezTo>
                    <a:lnTo>
                      <a:pt x="701" y="981"/>
                    </a:lnTo>
                    <a:lnTo>
                      <a:pt x="1068" y="247"/>
                    </a:lnTo>
                    <a:cubicBezTo>
                      <a:pt x="1101" y="181"/>
                      <a:pt x="1101" y="81"/>
                      <a:pt x="1068" y="14"/>
                    </a:cubicBezTo>
                    <a:cubicBezTo>
                      <a:pt x="1050" y="5"/>
                      <a:pt x="1032" y="1"/>
                      <a:pt x="10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55;p58">
                <a:extLst>
                  <a:ext uri="{FF2B5EF4-FFF2-40B4-BE49-F238E27FC236}">
                    <a16:creationId xmlns:a16="http://schemas.microsoft.com/office/drawing/2014/main" id="{41000DFD-7F89-4461-A239-FEA6D69B3E9B}"/>
                  </a:ext>
                </a:extLst>
              </p:cNvPr>
              <p:cNvSpPr/>
              <p:nvPr/>
            </p:nvSpPr>
            <p:spPr>
              <a:xfrm>
                <a:off x="3941021" y="1656645"/>
                <a:ext cx="921346" cy="566666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34595" extrusionOk="0">
                    <a:moveTo>
                      <a:pt x="55940" y="0"/>
                    </a:moveTo>
                    <a:cubicBezTo>
                      <a:pt x="55860" y="0"/>
                      <a:pt x="55769" y="27"/>
                      <a:pt x="55673" y="85"/>
                    </a:cubicBezTo>
                    <a:lnTo>
                      <a:pt x="601" y="31841"/>
                    </a:lnTo>
                    <a:cubicBezTo>
                      <a:pt x="234" y="32074"/>
                      <a:pt x="0" y="32475"/>
                      <a:pt x="0" y="32908"/>
                    </a:cubicBezTo>
                    <a:lnTo>
                      <a:pt x="0" y="34143"/>
                    </a:lnTo>
                    <a:cubicBezTo>
                      <a:pt x="0" y="34428"/>
                      <a:pt x="136" y="34594"/>
                      <a:pt x="334" y="34594"/>
                    </a:cubicBezTo>
                    <a:cubicBezTo>
                      <a:pt x="414" y="34594"/>
                      <a:pt x="505" y="34567"/>
                      <a:pt x="601" y="34510"/>
                    </a:cubicBezTo>
                    <a:lnTo>
                      <a:pt x="55673" y="2753"/>
                    </a:lnTo>
                    <a:cubicBezTo>
                      <a:pt x="56040" y="2520"/>
                      <a:pt x="56274" y="2120"/>
                      <a:pt x="56274" y="1686"/>
                    </a:cubicBezTo>
                    <a:lnTo>
                      <a:pt x="56274" y="452"/>
                    </a:lnTo>
                    <a:cubicBezTo>
                      <a:pt x="56274" y="167"/>
                      <a:pt x="56138" y="0"/>
                      <a:pt x="5594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156;p58">
                <a:extLst>
                  <a:ext uri="{FF2B5EF4-FFF2-40B4-BE49-F238E27FC236}">
                    <a16:creationId xmlns:a16="http://schemas.microsoft.com/office/drawing/2014/main" id="{8CDBB3DE-D5AE-4F0A-A202-F9A3CB277BA7}"/>
                  </a:ext>
                </a:extLst>
              </p:cNvPr>
              <p:cNvSpPr/>
              <p:nvPr/>
            </p:nvSpPr>
            <p:spPr>
              <a:xfrm>
                <a:off x="4041499" y="2257283"/>
                <a:ext cx="62838" cy="80819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4934" extrusionOk="0">
                    <a:moveTo>
                      <a:pt x="2771" y="1"/>
                    </a:moveTo>
                    <a:cubicBezTo>
                      <a:pt x="2511" y="1"/>
                      <a:pt x="2217" y="89"/>
                      <a:pt x="1902" y="276"/>
                    </a:cubicBezTo>
                    <a:cubicBezTo>
                      <a:pt x="768" y="1009"/>
                      <a:pt x="68" y="2244"/>
                      <a:pt x="1" y="3578"/>
                    </a:cubicBezTo>
                    <a:cubicBezTo>
                      <a:pt x="1" y="4433"/>
                      <a:pt x="424" y="4933"/>
                      <a:pt x="1053" y="4933"/>
                    </a:cubicBezTo>
                    <a:cubicBezTo>
                      <a:pt x="1307" y="4933"/>
                      <a:pt x="1595" y="4852"/>
                      <a:pt x="1902" y="4679"/>
                    </a:cubicBezTo>
                    <a:cubicBezTo>
                      <a:pt x="3036" y="3945"/>
                      <a:pt x="3737" y="2711"/>
                      <a:pt x="3837" y="1376"/>
                    </a:cubicBezTo>
                    <a:cubicBezTo>
                      <a:pt x="3813" y="506"/>
                      <a:pt x="3392" y="1"/>
                      <a:pt x="277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57;p58">
                <a:extLst>
                  <a:ext uri="{FF2B5EF4-FFF2-40B4-BE49-F238E27FC236}">
                    <a16:creationId xmlns:a16="http://schemas.microsoft.com/office/drawing/2014/main" id="{9A989955-8EEC-4F5D-9A24-6C884C292BAD}"/>
                  </a:ext>
                </a:extLst>
              </p:cNvPr>
              <p:cNvSpPr/>
              <p:nvPr/>
            </p:nvSpPr>
            <p:spPr>
              <a:xfrm>
                <a:off x="4062800" y="2270879"/>
                <a:ext cx="19385" cy="22621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381" extrusionOk="0">
                    <a:moveTo>
                      <a:pt x="769" y="0"/>
                    </a:moveTo>
                    <a:cubicBezTo>
                      <a:pt x="689" y="0"/>
                      <a:pt x="607" y="25"/>
                      <a:pt x="535" y="79"/>
                    </a:cubicBezTo>
                    <a:cubicBezTo>
                      <a:pt x="234" y="280"/>
                      <a:pt x="68" y="580"/>
                      <a:pt x="34" y="947"/>
                    </a:cubicBezTo>
                    <a:cubicBezTo>
                      <a:pt x="1" y="1080"/>
                      <a:pt x="101" y="1247"/>
                      <a:pt x="201" y="1314"/>
                    </a:cubicBezTo>
                    <a:cubicBezTo>
                      <a:pt x="268" y="1347"/>
                      <a:pt x="334" y="1380"/>
                      <a:pt x="401" y="1380"/>
                    </a:cubicBezTo>
                    <a:cubicBezTo>
                      <a:pt x="468" y="1380"/>
                      <a:pt x="568" y="1347"/>
                      <a:pt x="635" y="1314"/>
                    </a:cubicBezTo>
                    <a:cubicBezTo>
                      <a:pt x="935" y="1113"/>
                      <a:pt x="1135" y="780"/>
                      <a:pt x="1135" y="446"/>
                    </a:cubicBezTo>
                    <a:cubicBezTo>
                      <a:pt x="1184" y="179"/>
                      <a:pt x="984" y="0"/>
                      <a:pt x="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158;p58">
                <a:extLst>
                  <a:ext uri="{FF2B5EF4-FFF2-40B4-BE49-F238E27FC236}">
                    <a16:creationId xmlns:a16="http://schemas.microsoft.com/office/drawing/2014/main" id="{63D1A91C-1F9B-43DC-87A9-06E562998659}"/>
                  </a:ext>
                </a:extLst>
              </p:cNvPr>
              <p:cNvSpPr/>
              <p:nvPr/>
            </p:nvSpPr>
            <p:spPr>
              <a:xfrm>
                <a:off x="4055710" y="2294499"/>
                <a:ext cx="34972" cy="33612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052" extrusionOk="0">
                    <a:moveTo>
                      <a:pt x="1493" y="0"/>
                    </a:moveTo>
                    <a:cubicBezTo>
                      <a:pt x="1368" y="0"/>
                      <a:pt x="1242" y="34"/>
                      <a:pt x="1134" y="105"/>
                    </a:cubicBezTo>
                    <a:lnTo>
                      <a:pt x="868" y="272"/>
                    </a:lnTo>
                    <a:cubicBezTo>
                      <a:pt x="334" y="605"/>
                      <a:pt x="34" y="1173"/>
                      <a:pt x="0" y="1773"/>
                    </a:cubicBezTo>
                    <a:lnTo>
                      <a:pt x="0" y="1973"/>
                    </a:lnTo>
                    <a:cubicBezTo>
                      <a:pt x="129" y="2024"/>
                      <a:pt x="267" y="2051"/>
                      <a:pt x="406" y="2051"/>
                    </a:cubicBezTo>
                    <a:cubicBezTo>
                      <a:pt x="627" y="2051"/>
                      <a:pt x="850" y="1983"/>
                      <a:pt x="1034" y="1840"/>
                    </a:cubicBezTo>
                    <a:cubicBezTo>
                      <a:pt x="1468" y="1573"/>
                      <a:pt x="1835" y="1206"/>
                      <a:pt x="2102" y="772"/>
                    </a:cubicBezTo>
                    <a:lnTo>
                      <a:pt x="2102" y="706"/>
                    </a:lnTo>
                    <a:cubicBezTo>
                      <a:pt x="2135" y="472"/>
                      <a:pt x="2002" y="205"/>
                      <a:pt x="1802" y="72"/>
                    </a:cubicBezTo>
                    <a:cubicBezTo>
                      <a:pt x="1709" y="25"/>
                      <a:pt x="1601" y="0"/>
                      <a:pt x="14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59;p58">
                <a:extLst>
                  <a:ext uri="{FF2B5EF4-FFF2-40B4-BE49-F238E27FC236}">
                    <a16:creationId xmlns:a16="http://schemas.microsoft.com/office/drawing/2014/main" id="{8DF251E0-C287-4034-A393-193D47F33BBD}"/>
                  </a:ext>
                </a:extLst>
              </p:cNvPr>
              <p:cNvSpPr/>
              <p:nvPr/>
            </p:nvSpPr>
            <p:spPr>
              <a:xfrm>
                <a:off x="4126161" y="2155383"/>
                <a:ext cx="154573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6557" extrusionOk="0">
                    <a:moveTo>
                      <a:pt x="9010" y="0"/>
                    </a:moveTo>
                    <a:cubicBezTo>
                      <a:pt x="8891" y="0"/>
                      <a:pt x="8754" y="41"/>
                      <a:pt x="8606" y="125"/>
                    </a:cubicBezTo>
                    <a:lnTo>
                      <a:pt x="834" y="4629"/>
                    </a:lnTo>
                    <a:cubicBezTo>
                      <a:pt x="334" y="4929"/>
                      <a:pt x="34" y="5429"/>
                      <a:pt x="0" y="6030"/>
                    </a:cubicBezTo>
                    <a:cubicBezTo>
                      <a:pt x="0" y="6370"/>
                      <a:pt x="170" y="6556"/>
                      <a:pt x="426" y="6556"/>
                    </a:cubicBezTo>
                    <a:cubicBezTo>
                      <a:pt x="546" y="6556"/>
                      <a:pt x="685" y="6515"/>
                      <a:pt x="834" y="6430"/>
                    </a:cubicBezTo>
                    <a:lnTo>
                      <a:pt x="8606" y="1927"/>
                    </a:lnTo>
                    <a:cubicBezTo>
                      <a:pt x="9107" y="1626"/>
                      <a:pt x="9407" y="1126"/>
                      <a:pt x="9440" y="559"/>
                    </a:cubicBezTo>
                    <a:cubicBezTo>
                      <a:pt x="9440" y="194"/>
                      <a:pt x="9268" y="0"/>
                      <a:pt x="901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160;p58">
                <a:extLst>
                  <a:ext uri="{FF2B5EF4-FFF2-40B4-BE49-F238E27FC236}">
                    <a16:creationId xmlns:a16="http://schemas.microsoft.com/office/drawing/2014/main" id="{74E23F56-5DCD-405B-ACD0-DD06B50B5F2F}"/>
                  </a:ext>
                </a:extLst>
              </p:cNvPr>
              <p:cNvSpPr/>
              <p:nvPr/>
            </p:nvSpPr>
            <p:spPr>
              <a:xfrm>
                <a:off x="4126161" y="2240608"/>
                <a:ext cx="79750" cy="56036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3421" extrusionOk="0">
                    <a:moveTo>
                      <a:pt x="4644" y="1"/>
                    </a:moveTo>
                    <a:cubicBezTo>
                      <a:pt x="4590" y="1"/>
                      <a:pt x="4530" y="20"/>
                      <a:pt x="4470" y="59"/>
                    </a:cubicBezTo>
                    <a:lnTo>
                      <a:pt x="434" y="2394"/>
                    </a:lnTo>
                    <a:cubicBezTo>
                      <a:pt x="167" y="2561"/>
                      <a:pt x="0" y="2828"/>
                      <a:pt x="0" y="3128"/>
                    </a:cubicBezTo>
                    <a:cubicBezTo>
                      <a:pt x="0" y="3315"/>
                      <a:pt x="99" y="3421"/>
                      <a:pt x="238" y="3421"/>
                    </a:cubicBezTo>
                    <a:cubicBezTo>
                      <a:pt x="298" y="3421"/>
                      <a:pt x="364" y="3402"/>
                      <a:pt x="434" y="3362"/>
                    </a:cubicBezTo>
                    <a:lnTo>
                      <a:pt x="4470" y="1027"/>
                    </a:lnTo>
                    <a:cubicBezTo>
                      <a:pt x="4704" y="860"/>
                      <a:pt x="4870" y="593"/>
                      <a:pt x="4870" y="293"/>
                    </a:cubicBezTo>
                    <a:cubicBezTo>
                      <a:pt x="4870" y="106"/>
                      <a:pt x="4772" y="1"/>
                      <a:pt x="464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61;p58">
                <a:extLst>
                  <a:ext uri="{FF2B5EF4-FFF2-40B4-BE49-F238E27FC236}">
                    <a16:creationId xmlns:a16="http://schemas.microsoft.com/office/drawing/2014/main" id="{15AF2881-5DB3-4BB3-BA3C-03AD7573BEA5}"/>
                  </a:ext>
                </a:extLst>
              </p:cNvPr>
              <p:cNvSpPr/>
              <p:nvPr/>
            </p:nvSpPr>
            <p:spPr>
              <a:xfrm>
                <a:off x="3986340" y="1673320"/>
                <a:ext cx="932823" cy="617444"/>
              </a:xfrm>
              <a:custGeom>
                <a:avLst/>
                <a:gdLst/>
                <a:ahLst/>
                <a:cxnLst/>
                <a:rect l="l" t="t" r="r" b="b"/>
                <a:pathLst>
                  <a:path w="56975" h="37695" extrusionOk="0">
                    <a:moveTo>
                      <a:pt x="56975" y="1"/>
                    </a:moveTo>
                    <a:lnTo>
                      <a:pt x="1" y="32891"/>
                    </a:lnTo>
                    <a:lnTo>
                      <a:pt x="1" y="37695"/>
                    </a:lnTo>
                    <a:lnTo>
                      <a:pt x="56975" y="4804"/>
                    </a:lnTo>
                    <a:lnTo>
                      <a:pt x="5697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162;p58">
                <a:extLst>
                  <a:ext uri="{FF2B5EF4-FFF2-40B4-BE49-F238E27FC236}">
                    <a16:creationId xmlns:a16="http://schemas.microsoft.com/office/drawing/2014/main" id="{B7BF2B0E-0F4D-4493-A2C2-26F5642C9543}"/>
                  </a:ext>
                </a:extLst>
              </p:cNvPr>
              <p:cNvSpPr/>
              <p:nvPr/>
            </p:nvSpPr>
            <p:spPr>
              <a:xfrm>
                <a:off x="3986340" y="1673320"/>
                <a:ext cx="932823" cy="617444"/>
              </a:xfrm>
              <a:custGeom>
                <a:avLst/>
                <a:gdLst/>
                <a:ahLst/>
                <a:cxnLst/>
                <a:rect l="l" t="t" r="r" b="b"/>
                <a:pathLst>
                  <a:path w="56975" h="37695" extrusionOk="0">
                    <a:moveTo>
                      <a:pt x="56975" y="1"/>
                    </a:moveTo>
                    <a:lnTo>
                      <a:pt x="1" y="32891"/>
                    </a:lnTo>
                    <a:lnTo>
                      <a:pt x="1" y="37695"/>
                    </a:lnTo>
                    <a:lnTo>
                      <a:pt x="56975" y="4804"/>
                    </a:lnTo>
                    <a:lnTo>
                      <a:pt x="569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63;p58">
                <a:extLst>
                  <a:ext uri="{FF2B5EF4-FFF2-40B4-BE49-F238E27FC236}">
                    <a16:creationId xmlns:a16="http://schemas.microsoft.com/office/drawing/2014/main" id="{642402C5-246D-4D97-842B-6BCFC576557E}"/>
                  </a:ext>
                </a:extLst>
              </p:cNvPr>
              <p:cNvSpPr/>
              <p:nvPr/>
            </p:nvSpPr>
            <p:spPr>
              <a:xfrm>
                <a:off x="4041499" y="1913418"/>
                <a:ext cx="516127" cy="315921"/>
              </a:xfrm>
              <a:custGeom>
                <a:avLst/>
                <a:gdLst/>
                <a:ahLst/>
                <a:cxnLst/>
                <a:rect l="l" t="t" r="r" b="b"/>
                <a:pathLst>
                  <a:path w="31524" h="19287" extrusionOk="0">
                    <a:moveTo>
                      <a:pt x="31082" y="1"/>
                    </a:moveTo>
                    <a:cubicBezTo>
                      <a:pt x="30966" y="1"/>
                      <a:pt x="30832" y="39"/>
                      <a:pt x="30690" y="120"/>
                    </a:cubicBezTo>
                    <a:lnTo>
                      <a:pt x="835" y="17366"/>
                    </a:lnTo>
                    <a:cubicBezTo>
                      <a:pt x="335" y="17666"/>
                      <a:pt x="34" y="18166"/>
                      <a:pt x="1" y="18767"/>
                    </a:cubicBezTo>
                    <a:cubicBezTo>
                      <a:pt x="1" y="19091"/>
                      <a:pt x="178" y="19287"/>
                      <a:pt x="442" y="19287"/>
                    </a:cubicBezTo>
                    <a:cubicBezTo>
                      <a:pt x="559" y="19287"/>
                      <a:pt x="692" y="19249"/>
                      <a:pt x="835" y="19167"/>
                    </a:cubicBezTo>
                    <a:lnTo>
                      <a:pt x="30690" y="1921"/>
                    </a:lnTo>
                    <a:cubicBezTo>
                      <a:pt x="31157" y="1621"/>
                      <a:pt x="31490" y="1121"/>
                      <a:pt x="31523" y="520"/>
                    </a:cubicBezTo>
                    <a:cubicBezTo>
                      <a:pt x="31523" y="196"/>
                      <a:pt x="31347" y="1"/>
                      <a:pt x="3108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2164;p58">
              <a:extLst>
                <a:ext uri="{FF2B5EF4-FFF2-40B4-BE49-F238E27FC236}">
                  <a16:creationId xmlns:a16="http://schemas.microsoft.com/office/drawing/2014/main" id="{0EAD5C24-2BBA-47D1-A29D-36396EB9F15A}"/>
                </a:ext>
              </a:extLst>
            </p:cNvPr>
            <p:cNvSpPr/>
            <p:nvPr/>
          </p:nvSpPr>
          <p:spPr>
            <a:xfrm>
              <a:off x="3406775" y="3984850"/>
              <a:ext cx="92151" cy="162006"/>
            </a:xfrm>
            <a:custGeom>
              <a:avLst/>
              <a:gdLst/>
              <a:ahLst/>
              <a:cxnLst/>
              <a:rect l="l" t="t" r="r" b="b"/>
              <a:pathLst>
                <a:path w="3570" h="6272" extrusionOk="0">
                  <a:moveTo>
                    <a:pt x="1" y="0"/>
                  </a:moveTo>
                  <a:lnTo>
                    <a:pt x="1" y="3803"/>
                  </a:lnTo>
                  <a:cubicBezTo>
                    <a:pt x="34" y="4670"/>
                    <a:pt x="501" y="5504"/>
                    <a:pt x="1235" y="6005"/>
                  </a:cubicBezTo>
                  <a:cubicBezTo>
                    <a:pt x="1602" y="6205"/>
                    <a:pt x="2035" y="6272"/>
                    <a:pt x="2436" y="6272"/>
                  </a:cubicBezTo>
                  <a:cubicBezTo>
                    <a:pt x="2536" y="6272"/>
                    <a:pt x="2636" y="6272"/>
                    <a:pt x="2736" y="6238"/>
                  </a:cubicBezTo>
                  <a:cubicBezTo>
                    <a:pt x="2836" y="6238"/>
                    <a:pt x="2936" y="6238"/>
                    <a:pt x="3036" y="6205"/>
                  </a:cubicBezTo>
                  <a:lnTo>
                    <a:pt x="3069" y="6205"/>
                  </a:lnTo>
                  <a:cubicBezTo>
                    <a:pt x="3136" y="6205"/>
                    <a:pt x="3203" y="6171"/>
                    <a:pt x="3270" y="6138"/>
                  </a:cubicBezTo>
                  <a:lnTo>
                    <a:pt x="3370" y="6138"/>
                  </a:lnTo>
                  <a:cubicBezTo>
                    <a:pt x="3436" y="6105"/>
                    <a:pt x="3503" y="6071"/>
                    <a:pt x="3570" y="6038"/>
                  </a:cubicBezTo>
                  <a:lnTo>
                    <a:pt x="3570" y="6038"/>
                  </a:lnTo>
                  <a:cubicBezTo>
                    <a:pt x="3424" y="6099"/>
                    <a:pt x="3286" y="6129"/>
                    <a:pt x="3159" y="6129"/>
                  </a:cubicBezTo>
                  <a:cubicBezTo>
                    <a:pt x="2733" y="6129"/>
                    <a:pt x="2436" y="5795"/>
                    <a:pt x="2436" y="5204"/>
                  </a:cubicBezTo>
                  <a:lnTo>
                    <a:pt x="243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65;p58">
              <a:extLst>
                <a:ext uri="{FF2B5EF4-FFF2-40B4-BE49-F238E27FC236}">
                  <a16:creationId xmlns:a16="http://schemas.microsoft.com/office/drawing/2014/main" id="{4BC58CC7-9832-4264-BB1A-E6EF3A6CCB9A}"/>
                </a:ext>
              </a:extLst>
            </p:cNvPr>
            <p:cNvSpPr/>
            <p:nvPr/>
          </p:nvSpPr>
          <p:spPr>
            <a:xfrm>
              <a:off x="5266665" y="1738075"/>
              <a:ext cx="28921" cy="37152"/>
            </a:xfrm>
            <a:custGeom>
              <a:avLst/>
              <a:gdLst/>
              <a:ahLst/>
              <a:cxnLst/>
              <a:rect l="l" t="t" r="r" b="b"/>
              <a:pathLst>
                <a:path w="1302" h="1672" extrusionOk="0">
                  <a:moveTo>
                    <a:pt x="929" y="1"/>
                  </a:moveTo>
                  <a:cubicBezTo>
                    <a:pt x="840" y="1"/>
                    <a:pt x="740" y="28"/>
                    <a:pt x="634" y="86"/>
                  </a:cubicBezTo>
                  <a:cubicBezTo>
                    <a:pt x="267" y="319"/>
                    <a:pt x="34" y="753"/>
                    <a:pt x="0" y="1220"/>
                  </a:cubicBezTo>
                  <a:cubicBezTo>
                    <a:pt x="0" y="1505"/>
                    <a:pt x="153" y="1672"/>
                    <a:pt x="361" y="1672"/>
                  </a:cubicBezTo>
                  <a:cubicBezTo>
                    <a:pt x="445" y="1672"/>
                    <a:pt x="538" y="1644"/>
                    <a:pt x="634" y="1587"/>
                  </a:cubicBezTo>
                  <a:cubicBezTo>
                    <a:pt x="1034" y="1353"/>
                    <a:pt x="1268" y="920"/>
                    <a:pt x="1301" y="453"/>
                  </a:cubicBezTo>
                  <a:cubicBezTo>
                    <a:pt x="1301" y="168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66;p58">
              <a:extLst>
                <a:ext uri="{FF2B5EF4-FFF2-40B4-BE49-F238E27FC236}">
                  <a16:creationId xmlns:a16="http://schemas.microsoft.com/office/drawing/2014/main" id="{2F5E6EC3-90A1-4052-BCA2-7BF6A0545A44}"/>
                </a:ext>
              </a:extLst>
            </p:cNvPr>
            <p:cNvSpPr/>
            <p:nvPr/>
          </p:nvSpPr>
          <p:spPr>
            <a:xfrm>
              <a:off x="5214065" y="1768004"/>
              <a:ext cx="29654" cy="37618"/>
            </a:xfrm>
            <a:custGeom>
              <a:avLst/>
              <a:gdLst/>
              <a:ahLst/>
              <a:cxnLst/>
              <a:rect l="l" t="t" r="r" b="b"/>
              <a:pathLst>
                <a:path w="1335" h="1693" extrusionOk="0">
                  <a:moveTo>
                    <a:pt x="980" y="1"/>
                  </a:moveTo>
                  <a:cubicBezTo>
                    <a:pt x="886" y="1"/>
                    <a:pt x="780" y="35"/>
                    <a:pt x="667" y="106"/>
                  </a:cubicBezTo>
                  <a:cubicBezTo>
                    <a:pt x="267" y="340"/>
                    <a:pt x="33" y="774"/>
                    <a:pt x="0" y="1241"/>
                  </a:cubicBezTo>
                  <a:cubicBezTo>
                    <a:pt x="0" y="1526"/>
                    <a:pt x="152" y="1692"/>
                    <a:pt x="373" y="1692"/>
                  </a:cubicBezTo>
                  <a:cubicBezTo>
                    <a:pt x="462" y="1692"/>
                    <a:pt x="562" y="1665"/>
                    <a:pt x="667" y="1607"/>
                  </a:cubicBezTo>
                  <a:cubicBezTo>
                    <a:pt x="1034" y="1341"/>
                    <a:pt x="1301" y="940"/>
                    <a:pt x="1334" y="473"/>
                  </a:cubicBezTo>
                  <a:cubicBezTo>
                    <a:pt x="1334" y="173"/>
                    <a:pt x="1190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67;p58">
              <a:extLst>
                <a:ext uri="{FF2B5EF4-FFF2-40B4-BE49-F238E27FC236}">
                  <a16:creationId xmlns:a16="http://schemas.microsoft.com/office/drawing/2014/main" id="{C044FAC0-D409-45D1-9702-7305A4DA1CEE}"/>
                </a:ext>
              </a:extLst>
            </p:cNvPr>
            <p:cNvSpPr/>
            <p:nvPr/>
          </p:nvSpPr>
          <p:spPr>
            <a:xfrm>
              <a:off x="5162198" y="1798132"/>
              <a:ext cx="28898" cy="37596"/>
            </a:xfrm>
            <a:custGeom>
              <a:avLst/>
              <a:gdLst/>
              <a:ahLst/>
              <a:cxnLst/>
              <a:rect l="l" t="t" r="r" b="b"/>
              <a:pathLst>
                <a:path w="1301" h="1692" extrusionOk="0">
                  <a:moveTo>
                    <a:pt x="925" y="1"/>
                  </a:moveTo>
                  <a:cubicBezTo>
                    <a:pt x="837" y="1"/>
                    <a:pt x="738" y="28"/>
                    <a:pt x="634" y="85"/>
                  </a:cubicBezTo>
                  <a:cubicBezTo>
                    <a:pt x="267" y="352"/>
                    <a:pt x="0" y="752"/>
                    <a:pt x="0" y="1219"/>
                  </a:cubicBezTo>
                  <a:cubicBezTo>
                    <a:pt x="0" y="1519"/>
                    <a:pt x="144" y="1691"/>
                    <a:pt x="343" y="1691"/>
                  </a:cubicBezTo>
                  <a:cubicBezTo>
                    <a:pt x="432" y="1691"/>
                    <a:pt x="531" y="1658"/>
                    <a:pt x="634" y="1586"/>
                  </a:cubicBezTo>
                  <a:cubicBezTo>
                    <a:pt x="1034" y="1352"/>
                    <a:pt x="1268" y="919"/>
                    <a:pt x="1301" y="485"/>
                  </a:cubicBezTo>
                  <a:cubicBezTo>
                    <a:pt x="1301" y="174"/>
                    <a:pt x="1147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68;p58">
              <a:extLst>
                <a:ext uri="{FF2B5EF4-FFF2-40B4-BE49-F238E27FC236}">
                  <a16:creationId xmlns:a16="http://schemas.microsoft.com/office/drawing/2014/main" id="{FEA55245-FBCD-4AD6-913C-44960A3568AC}"/>
                </a:ext>
              </a:extLst>
            </p:cNvPr>
            <p:cNvSpPr/>
            <p:nvPr/>
          </p:nvSpPr>
          <p:spPr>
            <a:xfrm>
              <a:off x="5215531" y="1848169"/>
              <a:ext cx="37806" cy="51906"/>
            </a:xfrm>
            <a:custGeom>
              <a:avLst/>
              <a:gdLst/>
              <a:ahLst/>
              <a:cxnLst/>
              <a:rect l="l" t="t" r="r" b="b"/>
              <a:pathLst>
                <a:path w="1702" h="2336" extrusionOk="0">
                  <a:moveTo>
                    <a:pt x="868" y="468"/>
                  </a:moveTo>
                  <a:lnTo>
                    <a:pt x="935" y="568"/>
                  </a:lnTo>
                  <a:cubicBezTo>
                    <a:pt x="959" y="640"/>
                    <a:pt x="1017" y="695"/>
                    <a:pt x="1086" y="695"/>
                  </a:cubicBezTo>
                  <a:cubicBezTo>
                    <a:pt x="1112" y="695"/>
                    <a:pt x="1140" y="687"/>
                    <a:pt x="1168" y="668"/>
                  </a:cubicBezTo>
                  <a:lnTo>
                    <a:pt x="1268" y="635"/>
                  </a:lnTo>
                  <a:lnTo>
                    <a:pt x="1268" y="635"/>
                  </a:lnTo>
                  <a:lnTo>
                    <a:pt x="1135" y="935"/>
                  </a:lnTo>
                  <a:cubicBezTo>
                    <a:pt x="1102" y="1002"/>
                    <a:pt x="1068" y="1068"/>
                    <a:pt x="1068" y="1135"/>
                  </a:cubicBezTo>
                  <a:lnTo>
                    <a:pt x="1135" y="1535"/>
                  </a:lnTo>
                  <a:lnTo>
                    <a:pt x="901" y="1535"/>
                  </a:lnTo>
                  <a:cubicBezTo>
                    <a:pt x="876" y="1527"/>
                    <a:pt x="853" y="1523"/>
                    <a:pt x="833" y="1523"/>
                  </a:cubicBezTo>
                  <a:cubicBezTo>
                    <a:pt x="770" y="1523"/>
                    <a:pt x="726" y="1560"/>
                    <a:pt x="701" y="1635"/>
                  </a:cubicBezTo>
                  <a:lnTo>
                    <a:pt x="601" y="1735"/>
                  </a:lnTo>
                  <a:lnTo>
                    <a:pt x="601" y="1602"/>
                  </a:lnTo>
                  <a:cubicBezTo>
                    <a:pt x="635" y="1502"/>
                    <a:pt x="601" y="1435"/>
                    <a:pt x="534" y="1369"/>
                  </a:cubicBezTo>
                  <a:lnTo>
                    <a:pt x="334" y="1235"/>
                  </a:lnTo>
                  <a:lnTo>
                    <a:pt x="668" y="968"/>
                  </a:lnTo>
                  <a:cubicBezTo>
                    <a:pt x="701" y="935"/>
                    <a:pt x="735" y="868"/>
                    <a:pt x="768" y="801"/>
                  </a:cubicBezTo>
                  <a:lnTo>
                    <a:pt x="868" y="468"/>
                  </a:lnTo>
                  <a:close/>
                  <a:moveTo>
                    <a:pt x="868" y="1"/>
                  </a:moveTo>
                  <a:cubicBezTo>
                    <a:pt x="768" y="34"/>
                    <a:pt x="668" y="101"/>
                    <a:pt x="635" y="201"/>
                  </a:cubicBezTo>
                  <a:lnTo>
                    <a:pt x="468" y="735"/>
                  </a:lnTo>
                  <a:lnTo>
                    <a:pt x="134" y="1035"/>
                  </a:lnTo>
                  <a:cubicBezTo>
                    <a:pt x="34" y="1102"/>
                    <a:pt x="1" y="1168"/>
                    <a:pt x="1" y="1268"/>
                  </a:cubicBezTo>
                  <a:cubicBezTo>
                    <a:pt x="1" y="1335"/>
                    <a:pt x="34" y="1402"/>
                    <a:pt x="101" y="1469"/>
                  </a:cubicBezTo>
                  <a:lnTo>
                    <a:pt x="301" y="1602"/>
                  </a:lnTo>
                  <a:lnTo>
                    <a:pt x="234" y="2069"/>
                  </a:lnTo>
                  <a:cubicBezTo>
                    <a:pt x="234" y="2169"/>
                    <a:pt x="268" y="2269"/>
                    <a:pt x="368" y="2336"/>
                  </a:cubicBezTo>
                  <a:lnTo>
                    <a:pt x="434" y="2336"/>
                  </a:lnTo>
                  <a:cubicBezTo>
                    <a:pt x="501" y="2303"/>
                    <a:pt x="568" y="2303"/>
                    <a:pt x="601" y="2236"/>
                  </a:cubicBezTo>
                  <a:lnTo>
                    <a:pt x="901" y="1869"/>
                  </a:lnTo>
                  <a:lnTo>
                    <a:pt x="1168" y="1902"/>
                  </a:lnTo>
                  <a:cubicBezTo>
                    <a:pt x="1235" y="1902"/>
                    <a:pt x="1302" y="1869"/>
                    <a:pt x="1368" y="1802"/>
                  </a:cubicBezTo>
                  <a:cubicBezTo>
                    <a:pt x="1435" y="1735"/>
                    <a:pt x="1468" y="1635"/>
                    <a:pt x="1435" y="1569"/>
                  </a:cubicBezTo>
                  <a:lnTo>
                    <a:pt x="1402" y="1102"/>
                  </a:lnTo>
                  <a:lnTo>
                    <a:pt x="1635" y="635"/>
                  </a:lnTo>
                  <a:cubicBezTo>
                    <a:pt x="1702" y="535"/>
                    <a:pt x="1702" y="401"/>
                    <a:pt x="1635" y="334"/>
                  </a:cubicBezTo>
                  <a:cubicBezTo>
                    <a:pt x="1611" y="286"/>
                    <a:pt x="1551" y="255"/>
                    <a:pt x="1494" y="255"/>
                  </a:cubicBezTo>
                  <a:cubicBezTo>
                    <a:pt x="1473" y="255"/>
                    <a:pt x="1453" y="259"/>
                    <a:pt x="1435" y="268"/>
                  </a:cubicBezTo>
                  <a:lnTo>
                    <a:pt x="1168" y="368"/>
                  </a:lnTo>
                  <a:lnTo>
                    <a:pt x="1035" y="134"/>
                  </a:lnTo>
                  <a:cubicBezTo>
                    <a:pt x="1035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69;p58">
              <a:extLst>
                <a:ext uri="{FF2B5EF4-FFF2-40B4-BE49-F238E27FC236}">
                  <a16:creationId xmlns:a16="http://schemas.microsoft.com/office/drawing/2014/main" id="{CEAD370C-5B99-4AE7-B11B-D5D0BD586536}"/>
                </a:ext>
              </a:extLst>
            </p:cNvPr>
            <p:cNvSpPr/>
            <p:nvPr/>
          </p:nvSpPr>
          <p:spPr>
            <a:xfrm>
              <a:off x="5268153" y="1805153"/>
              <a:ext cx="47424" cy="29708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202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70;p58">
              <a:extLst>
                <a:ext uri="{FF2B5EF4-FFF2-40B4-BE49-F238E27FC236}">
                  <a16:creationId xmlns:a16="http://schemas.microsoft.com/office/drawing/2014/main" id="{2D02765E-0EEB-4FA8-913F-E6C490DD1BF8}"/>
                </a:ext>
              </a:extLst>
            </p:cNvPr>
            <p:cNvSpPr/>
            <p:nvPr/>
          </p:nvSpPr>
          <p:spPr>
            <a:xfrm>
              <a:off x="5268153" y="1825995"/>
              <a:ext cx="48823" cy="29619"/>
            </a:xfrm>
            <a:custGeom>
              <a:avLst/>
              <a:gdLst/>
              <a:ahLst/>
              <a:cxnLst/>
              <a:rect l="l" t="t" r="r" b="b"/>
              <a:pathLst>
                <a:path w="2198" h="1333" extrusionOk="0">
                  <a:moveTo>
                    <a:pt x="1910" y="1"/>
                  </a:moveTo>
                  <a:cubicBezTo>
                    <a:pt x="1876" y="1"/>
                    <a:pt x="1839" y="10"/>
                    <a:pt x="1801" y="32"/>
                  </a:cubicBezTo>
                  <a:lnTo>
                    <a:pt x="200" y="966"/>
                  </a:lnTo>
                  <a:cubicBezTo>
                    <a:pt x="0" y="1066"/>
                    <a:pt x="100" y="1332"/>
                    <a:pt x="300" y="1332"/>
                  </a:cubicBezTo>
                  <a:cubicBezTo>
                    <a:pt x="334" y="1332"/>
                    <a:pt x="367" y="1299"/>
                    <a:pt x="400" y="1299"/>
                  </a:cubicBezTo>
                  <a:lnTo>
                    <a:pt x="2002" y="365"/>
                  </a:lnTo>
                  <a:cubicBezTo>
                    <a:pt x="2197" y="253"/>
                    <a:pt x="2088" y="1"/>
                    <a:pt x="1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71;p58">
              <a:extLst>
                <a:ext uri="{FF2B5EF4-FFF2-40B4-BE49-F238E27FC236}">
                  <a16:creationId xmlns:a16="http://schemas.microsoft.com/office/drawing/2014/main" id="{3690590D-96F5-4E36-BD3F-1B7CCE430895}"/>
                </a:ext>
              </a:extLst>
            </p:cNvPr>
            <p:cNvSpPr/>
            <p:nvPr/>
          </p:nvSpPr>
          <p:spPr>
            <a:xfrm>
              <a:off x="5268153" y="1846658"/>
              <a:ext cx="47424" cy="29708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169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173;p58">
            <a:extLst>
              <a:ext uri="{FF2B5EF4-FFF2-40B4-BE49-F238E27FC236}">
                <a16:creationId xmlns:a16="http://schemas.microsoft.com/office/drawing/2014/main" id="{E2895D92-C586-43B3-8D1C-4C84118AD4C6}"/>
              </a:ext>
            </a:extLst>
          </p:cNvPr>
          <p:cNvCxnSpPr>
            <a:cxnSpLocks/>
          </p:cNvCxnSpPr>
          <p:nvPr/>
        </p:nvCxnSpPr>
        <p:spPr>
          <a:xfrm flipV="1">
            <a:off x="5479704" y="1418757"/>
            <a:ext cx="1432718" cy="5129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0" name="Google Shape;2173;p58">
            <a:extLst>
              <a:ext uri="{FF2B5EF4-FFF2-40B4-BE49-F238E27FC236}">
                <a16:creationId xmlns:a16="http://schemas.microsoft.com/office/drawing/2014/main" id="{DD88BF78-4A3C-4BB0-8CB8-5FE4371AB412}"/>
              </a:ext>
            </a:extLst>
          </p:cNvPr>
          <p:cNvCxnSpPr>
            <a:cxnSpLocks/>
          </p:cNvCxnSpPr>
          <p:nvPr/>
        </p:nvCxnSpPr>
        <p:spPr>
          <a:xfrm flipV="1">
            <a:off x="5368682" y="2217898"/>
            <a:ext cx="1590707" cy="40433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1" name="Google Shape;2173;p58">
            <a:extLst>
              <a:ext uri="{FF2B5EF4-FFF2-40B4-BE49-F238E27FC236}">
                <a16:creationId xmlns:a16="http://schemas.microsoft.com/office/drawing/2014/main" id="{8975C443-F4BF-491A-9CC1-1AABFCC5869A}"/>
              </a:ext>
            </a:extLst>
          </p:cNvPr>
          <p:cNvCxnSpPr>
            <a:cxnSpLocks/>
          </p:cNvCxnSpPr>
          <p:nvPr/>
        </p:nvCxnSpPr>
        <p:spPr>
          <a:xfrm>
            <a:off x="4977756" y="3003003"/>
            <a:ext cx="2224273" cy="5350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2" name="Google Shape;2172;p58">
            <a:extLst>
              <a:ext uri="{FF2B5EF4-FFF2-40B4-BE49-F238E27FC236}">
                <a16:creationId xmlns:a16="http://schemas.microsoft.com/office/drawing/2014/main" id="{F853BE03-32C0-4DF7-99FC-7AE4B4514481}"/>
              </a:ext>
            </a:extLst>
          </p:cNvPr>
          <p:cNvCxnSpPr>
            <a:cxnSpLocks/>
          </p:cNvCxnSpPr>
          <p:nvPr/>
        </p:nvCxnSpPr>
        <p:spPr>
          <a:xfrm>
            <a:off x="2687786" y="1857403"/>
            <a:ext cx="1492593" cy="99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3" name="Google Shape;2172;p58">
            <a:extLst>
              <a:ext uri="{FF2B5EF4-FFF2-40B4-BE49-F238E27FC236}">
                <a16:creationId xmlns:a16="http://schemas.microsoft.com/office/drawing/2014/main" id="{13F3B2A3-1D9C-4260-B5A2-9ECDC6A9F3BE}"/>
              </a:ext>
            </a:extLst>
          </p:cNvPr>
          <p:cNvCxnSpPr>
            <a:cxnSpLocks/>
          </p:cNvCxnSpPr>
          <p:nvPr/>
        </p:nvCxnSpPr>
        <p:spPr>
          <a:xfrm>
            <a:off x="2452483" y="2538574"/>
            <a:ext cx="1397038" cy="5393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4" name="Google Shape;2172;p58">
            <a:extLst>
              <a:ext uri="{FF2B5EF4-FFF2-40B4-BE49-F238E27FC236}">
                <a16:creationId xmlns:a16="http://schemas.microsoft.com/office/drawing/2014/main" id="{3835C7C1-7C70-41DB-A60D-B84288BA46D0}"/>
              </a:ext>
            </a:extLst>
          </p:cNvPr>
          <p:cNvCxnSpPr>
            <a:cxnSpLocks/>
          </p:cNvCxnSpPr>
          <p:nvPr/>
        </p:nvCxnSpPr>
        <p:spPr>
          <a:xfrm flipV="1">
            <a:off x="2271339" y="3283341"/>
            <a:ext cx="1714495" cy="2415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5" name="Google Shape;2172;p58">
            <a:extLst>
              <a:ext uri="{FF2B5EF4-FFF2-40B4-BE49-F238E27FC236}">
                <a16:creationId xmlns:a16="http://schemas.microsoft.com/office/drawing/2014/main" id="{A20FBBFB-E98A-41CC-A8EC-97A8A4DA54F3}"/>
              </a:ext>
            </a:extLst>
          </p:cNvPr>
          <p:cNvCxnSpPr>
            <a:cxnSpLocks/>
          </p:cNvCxnSpPr>
          <p:nvPr/>
        </p:nvCxnSpPr>
        <p:spPr>
          <a:xfrm flipV="1">
            <a:off x="3100604" y="3630105"/>
            <a:ext cx="847621" cy="392831"/>
          </a:xfrm>
          <a:prstGeom prst="bentConnector3">
            <a:avLst>
              <a:gd name="adj1" fmla="val 38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" name="Google Shape;2041;p58">
            <a:extLst>
              <a:ext uri="{FF2B5EF4-FFF2-40B4-BE49-F238E27FC236}">
                <a16:creationId xmlns:a16="http://schemas.microsoft.com/office/drawing/2014/main" id="{87118094-B686-4022-8AE5-519A99C2CEF9}"/>
              </a:ext>
            </a:extLst>
          </p:cNvPr>
          <p:cNvSpPr txBox="1">
            <a:spLocks/>
          </p:cNvSpPr>
          <p:nvPr/>
        </p:nvSpPr>
        <p:spPr>
          <a:xfrm>
            <a:off x="6697128" y="1190773"/>
            <a:ext cx="1975562" cy="4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Login Admin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30" name="Google Shape;2041;p58">
            <a:extLst>
              <a:ext uri="{FF2B5EF4-FFF2-40B4-BE49-F238E27FC236}">
                <a16:creationId xmlns:a16="http://schemas.microsoft.com/office/drawing/2014/main" id="{4028BD61-953A-497D-AD6D-12D0006BCDBA}"/>
              </a:ext>
            </a:extLst>
          </p:cNvPr>
          <p:cNvSpPr txBox="1">
            <a:spLocks/>
          </p:cNvSpPr>
          <p:nvPr/>
        </p:nvSpPr>
        <p:spPr>
          <a:xfrm>
            <a:off x="307744" y="1640119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Input Data Petugas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32" name="Google Shape;2041;p58">
            <a:extLst>
              <a:ext uri="{FF2B5EF4-FFF2-40B4-BE49-F238E27FC236}">
                <a16:creationId xmlns:a16="http://schemas.microsoft.com/office/drawing/2014/main" id="{2C6DBE5A-1839-41E2-ACBF-A8E16F2237D0}"/>
              </a:ext>
            </a:extLst>
          </p:cNvPr>
          <p:cNvSpPr txBox="1">
            <a:spLocks/>
          </p:cNvSpPr>
          <p:nvPr/>
        </p:nvSpPr>
        <p:spPr>
          <a:xfrm>
            <a:off x="19925" y="2256878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Melihat Data Petugas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25" name="Google Shape;2041;p58">
            <a:extLst>
              <a:ext uri="{FF2B5EF4-FFF2-40B4-BE49-F238E27FC236}">
                <a16:creationId xmlns:a16="http://schemas.microsoft.com/office/drawing/2014/main" id="{0685908A-A626-440E-B556-CE5F8B31717B}"/>
              </a:ext>
            </a:extLst>
          </p:cNvPr>
          <p:cNvSpPr txBox="1">
            <a:spLocks/>
          </p:cNvSpPr>
          <p:nvPr/>
        </p:nvSpPr>
        <p:spPr>
          <a:xfrm>
            <a:off x="0" y="3287859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Edit Data Petugas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26" name="Google Shape;2041;p58">
            <a:extLst>
              <a:ext uri="{FF2B5EF4-FFF2-40B4-BE49-F238E27FC236}">
                <a16:creationId xmlns:a16="http://schemas.microsoft.com/office/drawing/2014/main" id="{94256217-86D2-4C32-92A5-91322A3F368D}"/>
              </a:ext>
            </a:extLst>
          </p:cNvPr>
          <p:cNvSpPr txBox="1">
            <a:spLocks/>
          </p:cNvSpPr>
          <p:nvPr/>
        </p:nvSpPr>
        <p:spPr>
          <a:xfrm>
            <a:off x="670181" y="3806468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Delete Data Petugas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36" name="Google Shape;2041;p58">
            <a:extLst>
              <a:ext uri="{FF2B5EF4-FFF2-40B4-BE49-F238E27FC236}">
                <a16:creationId xmlns:a16="http://schemas.microsoft.com/office/drawing/2014/main" id="{7B3FF2FD-82B7-4575-B585-01CC2A62B99B}"/>
              </a:ext>
            </a:extLst>
          </p:cNvPr>
          <p:cNvSpPr txBox="1">
            <a:spLocks/>
          </p:cNvSpPr>
          <p:nvPr/>
        </p:nvSpPr>
        <p:spPr>
          <a:xfrm>
            <a:off x="7028998" y="2000583"/>
            <a:ext cx="1975562" cy="4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Mengelola daftar ruang rawat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37" name="Google Shape;2041;p58">
            <a:extLst>
              <a:ext uri="{FF2B5EF4-FFF2-40B4-BE49-F238E27FC236}">
                <a16:creationId xmlns:a16="http://schemas.microsoft.com/office/drawing/2014/main" id="{31204DC5-C102-4BEB-8AB5-A0082643DA85}"/>
              </a:ext>
            </a:extLst>
          </p:cNvPr>
          <p:cNvSpPr txBox="1">
            <a:spLocks/>
          </p:cNvSpPr>
          <p:nvPr/>
        </p:nvSpPr>
        <p:spPr>
          <a:xfrm>
            <a:off x="7093318" y="3286848"/>
            <a:ext cx="1720141" cy="45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Mengelola daftar Status 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8"/>
          <p:cNvSpPr txBox="1">
            <a:spLocks noGrp="1"/>
          </p:cNvSpPr>
          <p:nvPr>
            <p:ph type="title"/>
          </p:nvPr>
        </p:nvSpPr>
        <p:spPr>
          <a:xfrm>
            <a:off x="568591" y="74256"/>
            <a:ext cx="8100000" cy="114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Kebutuhan Fungsional</a:t>
            </a:r>
            <a:br>
              <a:rPr lang="id-ID" dirty="0"/>
            </a:br>
            <a:r>
              <a:rPr lang="id-ID" sz="2000" dirty="0"/>
              <a:t>Halaman Petugas </a:t>
            </a:r>
            <a:endParaRPr dirty="0"/>
          </a:p>
        </p:txBody>
      </p:sp>
      <p:grpSp>
        <p:nvGrpSpPr>
          <p:cNvPr id="190" name="Google Shape;2105;p58">
            <a:extLst>
              <a:ext uri="{FF2B5EF4-FFF2-40B4-BE49-F238E27FC236}">
                <a16:creationId xmlns:a16="http://schemas.microsoft.com/office/drawing/2014/main" id="{41C27D73-A0AE-4063-B1F3-6BA5981EDE12}"/>
              </a:ext>
            </a:extLst>
          </p:cNvPr>
          <p:cNvGrpSpPr/>
          <p:nvPr/>
        </p:nvGrpSpPr>
        <p:grpSpPr>
          <a:xfrm>
            <a:off x="3421463" y="1490263"/>
            <a:ext cx="2301074" cy="2883681"/>
            <a:chOff x="3256049" y="1415951"/>
            <a:chExt cx="2301074" cy="2883681"/>
          </a:xfrm>
        </p:grpSpPr>
        <p:grpSp>
          <p:nvGrpSpPr>
            <p:cNvPr id="191" name="Google Shape;2106;p58">
              <a:extLst>
                <a:ext uri="{FF2B5EF4-FFF2-40B4-BE49-F238E27FC236}">
                  <a16:creationId xmlns:a16="http://schemas.microsoft.com/office/drawing/2014/main" id="{F449748C-1271-490E-B744-6A3789C1D625}"/>
                </a:ext>
              </a:extLst>
            </p:cNvPr>
            <p:cNvGrpSpPr/>
            <p:nvPr/>
          </p:nvGrpSpPr>
          <p:grpSpPr>
            <a:xfrm>
              <a:off x="3256049" y="1415951"/>
              <a:ext cx="2301074" cy="2883681"/>
              <a:chOff x="3583838" y="1385638"/>
              <a:chExt cx="1469677" cy="1841784"/>
            </a:xfrm>
          </p:grpSpPr>
          <p:sp>
            <p:nvSpPr>
              <p:cNvPr id="200" name="Google Shape;2107;p58">
                <a:extLst>
                  <a:ext uri="{FF2B5EF4-FFF2-40B4-BE49-F238E27FC236}">
                    <a16:creationId xmlns:a16="http://schemas.microsoft.com/office/drawing/2014/main" id="{36BE1E75-2E08-44BA-A2E6-A96D1D7E48E9}"/>
                  </a:ext>
                </a:extLst>
              </p:cNvPr>
              <p:cNvSpPr/>
              <p:nvPr/>
            </p:nvSpPr>
            <p:spPr>
              <a:xfrm>
                <a:off x="3583838" y="2382001"/>
                <a:ext cx="1469677" cy="845421"/>
              </a:xfrm>
              <a:custGeom>
                <a:avLst/>
                <a:gdLst/>
                <a:ahLst/>
                <a:cxnLst/>
                <a:rect l="l" t="t" r="r" b="b"/>
                <a:pathLst>
                  <a:path w="89765" h="51613" extrusionOk="0">
                    <a:moveTo>
                      <a:pt x="75688" y="0"/>
                    </a:moveTo>
                    <a:cubicBezTo>
                      <a:pt x="75263" y="0"/>
                      <a:pt x="74837" y="100"/>
                      <a:pt x="74454" y="300"/>
                    </a:cubicBezTo>
                    <a:lnTo>
                      <a:pt x="701" y="42864"/>
                    </a:lnTo>
                    <a:cubicBezTo>
                      <a:pt x="1" y="43264"/>
                      <a:pt x="1" y="43932"/>
                      <a:pt x="701" y="44299"/>
                    </a:cubicBezTo>
                    <a:lnTo>
                      <a:pt x="12843" y="51337"/>
                    </a:lnTo>
                    <a:cubicBezTo>
                      <a:pt x="13227" y="51520"/>
                      <a:pt x="13652" y="51612"/>
                      <a:pt x="14077" y="51612"/>
                    </a:cubicBezTo>
                    <a:cubicBezTo>
                      <a:pt x="14503" y="51612"/>
                      <a:pt x="14928" y="51520"/>
                      <a:pt x="15312" y="51337"/>
                    </a:cubicBezTo>
                    <a:lnTo>
                      <a:pt x="89064" y="8740"/>
                    </a:lnTo>
                    <a:cubicBezTo>
                      <a:pt x="89765" y="8339"/>
                      <a:pt x="89765" y="7706"/>
                      <a:pt x="89064" y="7305"/>
                    </a:cubicBezTo>
                    <a:lnTo>
                      <a:pt x="76922" y="300"/>
                    </a:lnTo>
                    <a:cubicBezTo>
                      <a:pt x="76539" y="100"/>
                      <a:pt x="76113" y="0"/>
                      <a:pt x="756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108;p58">
                <a:extLst>
                  <a:ext uri="{FF2B5EF4-FFF2-40B4-BE49-F238E27FC236}">
                    <a16:creationId xmlns:a16="http://schemas.microsoft.com/office/drawing/2014/main" id="{83A63ADA-6212-4F64-9067-7F93A20CDA66}"/>
                  </a:ext>
                </a:extLst>
              </p:cNvPr>
              <p:cNvSpPr/>
              <p:nvPr/>
            </p:nvSpPr>
            <p:spPr>
              <a:xfrm>
                <a:off x="4213001" y="2518593"/>
                <a:ext cx="492632" cy="514578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31415" extrusionOk="0">
                    <a:moveTo>
                      <a:pt x="18213" y="0"/>
                    </a:moveTo>
                    <a:lnTo>
                      <a:pt x="0" y="10541"/>
                    </a:lnTo>
                    <a:lnTo>
                      <a:pt x="0" y="23384"/>
                    </a:lnTo>
                    <a:cubicBezTo>
                      <a:pt x="33" y="24118"/>
                      <a:pt x="400" y="24785"/>
                      <a:pt x="1034" y="25185"/>
                    </a:cubicBezTo>
                    <a:lnTo>
                      <a:pt x="10241" y="30489"/>
                    </a:lnTo>
                    <a:cubicBezTo>
                      <a:pt x="11308" y="31106"/>
                      <a:pt x="12718" y="31415"/>
                      <a:pt x="14131" y="31415"/>
                    </a:cubicBezTo>
                    <a:cubicBezTo>
                      <a:pt x="15545" y="31415"/>
                      <a:pt x="16962" y="31106"/>
                      <a:pt x="18046" y="30489"/>
                    </a:cubicBezTo>
                    <a:lnTo>
                      <a:pt x="28487" y="24451"/>
                    </a:lnTo>
                    <a:cubicBezTo>
                      <a:pt x="29555" y="23851"/>
                      <a:pt x="30088" y="23017"/>
                      <a:pt x="30088" y="22216"/>
                    </a:cubicBezTo>
                    <a:lnTo>
                      <a:pt x="30088" y="20749"/>
                    </a:lnTo>
                    <a:lnTo>
                      <a:pt x="19247" y="14644"/>
                    </a:lnTo>
                    <a:cubicBezTo>
                      <a:pt x="18647" y="14244"/>
                      <a:pt x="18246" y="13577"/>
                      <a:pt x="18213" y="12843"/>
                    </a:cubicBezTo>
                    <a:lnTo>
                      <a:pt x="182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109;p58">
                <a:extLst>
                  <a:ext uri="{FF2B5EF4-FFF2-40B4-BE49-F238E27FC236}">
                    <a16:creationId xmlns:a16="http://schemas.microsoft.com/office/drawing/2014/main" id="{6A0AB505-BC7F-4245-8733-11CD0983DAC1}"/>
                  </a:ext>
                </a:extLst>
              </p:cNvPr>
              <p:cNvSpPr/>
              <p:nvPr/>
            </p:nvSpPr>
            <p:spPr>
              <a:xfrm>
                <a:off x="4213001" y="2658462"/>
                <a:ext cx="71548" cy="304357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18581" extrusionOk="0">
                    <a:moveTo>
                      <a:pt x="3469" y="1"/>
                    </a:moveTo>
                    <a:lnTo>
                      <a:pt x="0" y="2002"/>
                    </a:lnTo>
                    <a:lnTo>
                      <a:pt x="0" y="14845"/>
                    </a:lnTo>
                    <a:cubicBezTo>
                      <a:pt x="33" y="15579"/>
                      <a:pt x="434" y="16246"/>
                      <a:pt x="1034" y="16646"/>
                    </a:cubicBezTo>
                    <a:lnTo>
                      <a:pt x="4370" y="18581"/>
                    </a:lnTo>
                    <a:lnTo>
                      <a:pt x="4370" y="17113"/>
                    </a:lnTo>
                    <a:lnTo>
                      <a:pt x="2302" y="15912"/>
                    </a:lnTo>
                    <a:cubicBezTo>
                      <a:pt x="1668" y="15512"/>
                      <a:pt x="1301" y="14845"/>
                      <a:pt x="1268" y="14111"/>
                    </a:cubicBezTo>
                    <a:lnTo>
                      <a:pt x="1268" y="4070"/>
                    </a:lnTo>
                    <a:lnTo>
                      <a:pt x="3703" y="2669"/>
                    </a:lnTo>
                    <a:cubicBezTo>
                      <a:pt x="3603" y="1769"/>
                      <a:pt x="3536" y="868"/>
                      <a:pt x="34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110;p58">
                <a:extLst>
                  <a:ext uri="{FF2B5EF4-FFF2-40B4-BE49-F238E27FC236}">
                    <a16:creationId xmlns:a16="http://schemas.microsoft.com/office/drawing/2014/main" id="{B60BC1C2-5299-45F3-BC6E-31A80ED281A6}"/>
                  </a:ext>
                </a:extLst>
              </p:cNvPr>
              <p:cNvSpPr/>
              <p:nvPr/>
            </p:nvSpPr>
            <p:spPr>
              <a:xfrm>
                <a:off x="4233205" y="2553008"/>
                <a:ext cx="480615" cy="456674"/>
              </a:xfrm>
              <a:custGeom>
                <a:avLst/>
                <a:gdLst/>
                <a:ahLst/>
                <a:cxnLst/>
                <a:rect l="l" t="t" r="r" b="b"/>
                <a:pathLst>
                  <a:path w="29355" h="27880" extrusionOk="0">
                    <a:moveTo>
                      <a:pt x="18213" y="1"/>
                    </a:moveTo>
                    <a:lnTo>
                      <a:pt x="0" y="10508"/>
                    </a:lnTo>
                    <a:lnTo>
                      <a:pt x="0" y="20549"/>
                    </a:lnTo>
                    <a:cubicBezTo>
                      <a:pt x="67" y="21283"/>
                      <a:pt x="434" y="21950"/>
                      <a:pt x="1034" y="22350"/>
                    </a:cubicBezTo>
                    <a:lnTo>
                      <a:pt x="9007" y="26954"/>
                    </a:lnTo>
                    <a:cubicBezTo>
                      <a:pt x="10074" y="27571"/>
                      <a:pt x="11484" y="27879"/>
                      <a:pt x="12893" y="27879"/>
                    </a:cubicBezTo>
                    <a:cubicBezTo>
                      <a:pt x="14302" y="27879"/>
                      <a:pt x="15712" y="27571"/>
                      <a:pt x="16779" y="26954"/>
                    </a:cubicBezTo>
                    <a:lnTo>
                      <a:pt x="27220" y="20916"/>
                    </a:lnTo>
                    <a:cubicBezTo>
                      <a:pt x="29355" y="19682"/>
                      <a:pt x="29355" y="17680"/>
                      <a:pt x="27220" y="16413"/>
                    </a:cubicBezTo>
                    <a:lnTo>
                      <a:pt x="19281" y="11843"/>
                    </a:lnTo>
                    <a:cubicBezTo>
                      <a:pt x="18647" y="11443"/>
                      <a:pt x="18280" y="10775"/>
                      <a:pt x="18213" y="10041"/>
                    </a:cubicBezTo>
                    <a:lnTo>
                      <a:pt x="18213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111;p58">
                <a:extLst>
                  <a:ext uri="{FF2B5EF4-FFF2-40B4-BE49-F238E27FC236}">
                    <a16:creationId xmlns:a16="http://schemas.microsoft.com/office/drawing/2014/main" id="{97F462F3-3280-4F05-9182-91197267942B}"/>
                  </a:ext>
                </a:extLst>
              </p:cNvPr>
              <p:cNvSpPr/>
              <p:nvPr/>
            </p:nvSpPr>
            <p:spPr>
              <a:xfrm>
                <a:off x="4233745" y="2553008"/>
                <a:ext cx="350093" cy="385782"/>
              </a:xfrm>
              <a:custGeom>
                <a:avLst/>
                <a:gdLst/>
                <a:ahLst/>
                <a:cxnLst/>
                <a:rect l="l" t="t" r="r" b="b"/>
                <a:pathLst>
                  <a:path w="21383" h="23552" extrusionOk="0">
                    <a:moveTo>
                      <a:pt x="18214" y="1"/>
                    </a:moveTo>
                    <a:lnTo>
                      <a:pt x="1" y="10508"/>
                    </a:lnTo>
                    <a:lnTo>
                      <a:pt x="1" y="20549"/>
                    </a:lnTo>
                    <a:cubicBezTo>
                      <a:pt x="34" y="21283"/>
                      <a:pt x="401" y="21950"/>
                      <a:pt x="1035" y="22350"/>
                    </a:cubicBezTo>
                    <a:lnTo>
                      <a:pt x="3103" y="23551"/>
                    </a:lnTo>
                    <a:lnTo>
                      <a:pt x="21383" y="13044"/>
                    </a:lnTo>
                    <a:lnTo>
                      <a:pt x="19248" y="11843"/>
                    </a:lnTo>
                    <a:cubicBezTo>
                      <a:pt x="18647" y="11443"/>
                      <a:pt x="18247" y="10775"/>
                      <a:pt x="18214" y="10041"/>
                    </a:cubicBezTo>
                    <a:lnTo>
                      <a:pt x="18214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112;p58">
                <a:extLst>
                  <a:ext uri="{FF2B5EF4-FFF2-40B4-BE49-F238E27FC236}">
                    <a16:creationId xmlns:a16="http://schemas.microsoft.com/office/drawing/2014/main" id="{75D6FCE0-3549-4C4A-A0CD-E2BE4185ADF2}"/>
                  </a:ext>
                </a:extLst>
              </p:cNvPr>
              <p:cNvSpPr/>
              <p:nvPr/>
            </p:nvSpPr>
            <p:spPr>
              <a:xfrm>
                <a:off x="3679961" y="1385638"/>
                <a:ext cx="1342430" cy="1744929"/>
              </a:xfrm>
              <a:custGeom>
                <a:avLst/>
                <a:gdLst/>
                <a:ahLst/>
                <a:cxnLst/>
                <a:rect l="l" t="t" r="r" b="b"/>
                <a:pathLst>
                  <a:path w="81993" h="106528" extrusionOk="0">
                    <a:moveTo>
                      <a:pt x="79556" y="1"/>
                    </a:moveTo>
                    <a:cubicBezTo>
                      <a:pt x="79118" y="1"/>
                      <a:pt x="78670" y="121"/>
                      <a:pt x="78256" y="385"/>
                    </a:cubicBezTo>
                    <a:lnTo>
                      <a:pt x="1301" y="44783"/>
                    </a:lnTo>
                    <a:cubicBezTo>
                      <a:pt x="534" y="45284"/>
                      <a:pt x="67" y="46118"/>
                      <a:pt x="1" y="47052"/>
                    </a:cubicBezTo>
                    <a:lnTo>
                      <a:pt x="1" y="104026"/>
                    </a:lnTo>
                    <a:cubicBezTo>
                      <a:pt x="34" y="104926"/>
                      <a:pt x="501" y="105727"/>
                      <a:pt x="1235" y="106227"/>
                    </a:cubicBezTo>
                    <a:cubicBezTo>
                      <a:pt x="1602" y="106427"/>
                      <a:pt x="2035" y="106528"/>
                      <a:pt x="2436" y="106528"/>
                    </a:cubicBezTo>
                    <a:lnTo>
                      <a:pt x="2436" y="105427"/>
                    </a:lnTo>
                    <a:cubicBezTo>
                      <a:pt x="2436" y="106031"/>
                      <a:pt x="2721" y="106370"/>
                      <a:pt x="3148" y="106370"/>
                    </a:cubicBezTo>
                    <a:cubicBezTo>
                      <a:pt x="3287" y="106370"/>
                      <a:pt x="3440" y="106334"/>
                      <a:pt x="3603" y="106261"/>
                    </a:cubicBezTo>
                    <a:lnTo>
                      <a:pt x="3636" y="106261"/>
                    </a:lnTo>
                    <a:lnTo>
                      <a:pt x="3737" y="106227"/>
                    </a:lnTo>
                    <a:lnTo>
                      <a:pt x="17013" y="98555"/>
                    </a:lnTo>
                    <a:lnTo>
                      <a:pt x="18947" y="97421"/>
                    </a:lnTo>
                    <a:lnTo>
                      <a:pt x="20949" y="96287"/>
                    </a:lnTo>
                    <a:lnTo>
                      <a:pt x="22350" y="95486"/>
                    </a:lnTo>
                    <a:lnTo>
                      <a:pt x="23751" y="94652"/>
                    </a:lnTo>
                    <a:lnTo>
                      <a:pt x="25185" y="93818"/>
                    </a:lnTo>
                    <a:lnTo>
                      <a:pt x="29655" y="91250"/>
                    </a:lnTo>
                    <a:lnTo>
                      <a:pt x="31189" y="90349"/>
                    </a:lnTo>
                    <a:lnTo>
                      <a:pt x="40696" y="84879"/>
                    </a:lnTo>
                    <a:lnTo>
                      <a:pt x="42231" y="83978"/>
                    </a:lnTo>
                    <a:lnTo>
                      <a:pt x="75221" y="64931"/>
                    </a:lnTo>
                    <a:lnTo>
                      <a:pt x="76088" y="64431"/>
                    </a:lnTo>
                    <a:lnTo>
                      <a:pt x="78090" y="63263"/>
                    </a:lnTo>
                    <a:lnTo>
                      <a:pt x="78790" y="62863"/>
                    </a:lnTo>
                    <a:lnTo>
                      <a:pt x="80691" y="61762"/>
                    </a:lnTo>
                    <a:cubicBezTo>
                      <a:pt x="81459" y="61262"/>
                      <a:pt x="81959" y="60428"/>
                      <a:pt x="81992" y="59527"/>
                    </a:cubicBezTo>
                    <a:lnTo>
                      <a:pt x="81992" y="2520"/>
                    </a:lnTo>
                    <a:cubicBezTo>
                      <a:pt x="81992" y="2420"/>
                      <a:pt x="81992" y="2353"/>
                      <a:pt x="81992" y="2286"/>
                    </a:cubicBezTo>
                    <a:cubicBezTo>
                      <a:pt x="81919" y="936"/>
                      <a:pt x="80778" y="1"/>
                      <a:pt x="7955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113;p58">
                <a:extLst>
                  <a:ext uri="{FF2B5EF4-FFF2-40B4-BE49-F238E27FC236}">
                    <a16:creationId xmlns:a16="http://schemas.microsoft.com/office/drawing/2014/main" id="{6B252885-BCB2-416A-A2A9-F46700F78AB2}"/>
                  </a:ext>
                </a:extLst>
              </p:cNvPr>
              <p:cNvSpPr/>
              <p:nvPr/>
            </p:nvSpPr>
            <p:spPr>
              <a:xfrm>
                <a:off x="3719828" y="1411502"/>
                <a:ext cx="1302563" cy="1716477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104791" extrusionOk="0">
                    <a:moveTo>
                      <a:pt x="78846" y="0"/>
                    </a:moveTo>
                    <a:cubicBezTo>
                      <a:pt x="78669" y="0"/>
                      <a:pt x="78470" y="56"/>
                      <a:pt x="78256" y="174"/>
                    </a:cubicBezTo>
                    <a:lnTo>
                      <a:pt x="1302" y="44639"/>
                    </a:lnTo>
                    <a:cubicBezTo>
                      <a:pt x="534" y="45106"/>
                      <a:pt x="67" y="45940"/>
                      <a:pt x="1" y="46874"/>
                    </a:cubicBezTo>
                    <a:lnTo>
                      <a:pt x="1" y="103848"/>
                    </a:lnTo>
                    <a:cubicBezTo>
                      <a:pt x="1" y="104452"/>
                      <a:pt x="286" y="104791"/>
                      <a:pt x="713" y="104791"/>
                    </a:cubicBezTo>
                    <a:cubicBezTo>
                      <a:pt x="852" y="104791"/>
                      <a:pt x="1005" y="104755"/>
                      <a:pt x="1168" y="104682"/>
                    </a:cubicBezTo>
                    <a:lnTo>
                      <a:pt x="1201" y="104682"/>
                    </a:lnTo>
                    <a:lnTo>
                      <a:pt x="1302" y="104648"/>
                    </a:lnTo>
                    <a:lnTo>
                      <a:pt x="14578" y="96976"/>
                    </a:lnTo>
                    <a:lnTo>
                      <a:pt x="16512" y="95842"/>
                    </a:lnTo>
                    <a:lnTo>
                      <a:pt x="18514" y="94708"/>
                    </a:lnTo>
                    <a:lnTo>
                      <a:pt x="19915" y="93907"/>
                    </a:lnTo>
                    <a:lnTo>
                      <a:pt x="21316" y="93073"/>
                    </a:lnTo>
                    <a:lnTo>
                      <a:pt x="22750" y="92239"/>
                    </a:lnTo>
                    <a:lnTo>
                      <a:pt x="27220" y="89671"/>
                    </a:lnTo>
                    <a:lnTo>
                      <a:pt x="28754" y="88770"/>
                    </a:lnTo>
                    <a:lnTo>
                      <a:pt x="38261" y="83300"/>
                    </a:lnTo>
                    <a:lnTo>
                      <a:pt x="39796" y="82399"/>
                    </a:lnTo>
                    <a:lnTo>
                      <a:pt x="72786" y="63352"/>
                    </a:lnTo>
                    <a:lnTo>
                      <a:pt x="73653" y="62852"/>
                    </a:lnTo>
                    <a:lnTo>
                      <a:pt x="75655" y="61684"/>
                    </a:lnTo>
                    <a:lnTo>
                      <a:pt x="76355" y="61284"/>
                    </a:lnTo>
                    <a:lnTo>
                      <a:pt x="78256" y="60183"/>
                    </a:lnTo>
                    <a:cubicBezTo>
                      <a:pt x="79024" y="59683"/>
                      <a:pt x="79524" y="58849"/>
                      <a:pt x="79557" y="57948"/>
                    </a:cubicBezTo>
                    <a:lnTo>
                      <a:pt x="79557" y="941"/>
                    </a:lnTo>
                    <a:cubicBezTo>
                      <a:pt x="79557" y="841"/>
                      <a:pt x="79557" y="774"/>
                      <a:pt x="79557" y="707"/>
                    </a:cubicBezTo>
                    <a:cubicBezTo>
                      <a:pt x="79489" y="253"/>
                      <a:pt x="79221" y="0"/>
                      <a:pt x="78846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114;p58">
                <a:extLst>
                  <a:ext uri="{FF2B5EF4-FFF2-40B4-BE49-F238E27FC236}">
                    <a16:creationId xmlns:a16="http://schemas.microsoft.com/office/drawing/2014/main" id="{F3894DEA-93A2-4409-97B6-A7A4540E1032}"/>
                  </a:ext>
                </a:extLst>
              </p:cNvPr>
              <p:cNvSpPr/>
              <p:nvPr/>
            </p:nvSpPr>
            <p:spPr>
              <a:xfrm>
                <a:off x="3759695" y="1476875"/>
                <a:ext cx="1222829" cy="1476313"/>
              </a:xfrm>
              <a:custGeom>
                <a:avLst/>
                <a:gdLst/>
                <a:ahLst/>
                <a:cxnLst/>
                <a:rect l="l" t="t" r="r" b="b"/>
                <a:pathLst>
                  <a:path w="74688" h="90129" extrusionOk="0">
                    <a:moveTo>
                      <a:pt x="74264" y="0"/>
                    </a:moveTo>
                    <a:cubicBezTo>
                      <a:pt x="74159" y="0"/>
                      <a:pt x="74041" y="38"/>
                      <a:pt x="73920" y="119"/>
                    </a:cubicBezTo>
                    <a:lnTo>
                      <a:pt x="801" y="42349"/>
                    </a:lnTo>
                    <a:cubicBezTo>
                      <a:pt x="334" y="42649"/>
                      <a:pt x="34" y="43150"/>
                      <a:pt x="1" y="43683"/>
                    </a:cubicBezTo>
                    <a:lnTo>
                      <a:pt x="1" y="89549"/>
                    </a:lnTo>
                    <a:cubicBezTo>
                      <a:pt x="1" y="89907"/>
                      <a:pt x="188" y="90128"/>
                      <a:pt x="453" y="90128"/>
                    </a:cubicBezTo>
                    <a:cubicBezTo>
                      <a:pt x="559" y="90128"/>
                      <a:pt x="677" y="90093"/>
                      <a:pt x="801" y="90016"/>
                    </a:cubicBezTo>
                    <a:lnTo>
                      <a:pt x="73920" y="47786"/>
                    </a:lnTo>
                    <a:cubicBezTo>
                      <a:pt x="74354" y="47486"/>
                      <a:pt x="74654" y="46986"/>
                      <a:pt x="74687" y="46419"/>
                    </a:cubicBezTo>
                    <a:lnTo>
                      <a:pt x="74687" y="552"/>
                    </a:lnTo>
                    <a:cubicBezTo>
                      <a:pt x="74687" y="203"/>
                      <a:pt x="74509" y="0"/>
                      <a:pt x="74264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115;p58">
                <a:extLst>
                  <a:ext uri="{FF2B5EF4-FFF2-40B4-BE49-F238E27FC236}">
                    <a16:creationId xmlns:a16="http://schemas.microsoft.com/office/drawing/2014/main" id="{ACE6B8BF-2D2B-4548-8A7F-178238B5470F}"/>
                  </a:ext>
                </a:extLst>
              </p:cNvPr>
              <p:cNvSpPr/>
              <p:nvPr/>
            </p:nvSpPr>
            <p:spPr>
              <a:xfrm>
                <a:off x="3809402" y="1550093"/>
                <a:ext cx="1109761" cy="1343635"/>
              </a:xfrm>
              <a:custGeom>
                <a:avLst/>
                <a:gdLst/>
                <a:ahLst/>
                <a:cxnLst/>
                <a:rect l="l" t="t" r="r" b="b"/>
                <a:pathLst>
                  <a:path w="67782" h="82029" extrusionOk="0">
                    <a:moveTo>
                      <a:pt x="67318" y="1"/>
                    </a:moveTo>
                    <a:cubicBezTo>
                      <a:pt x="67204" y="1"/>
                      <a:pt x="67077" y="39"/>
                      <a:pt x="66948" y="119"/>
                    </a:cubicBezTo>
                    <a:lnTo>
                      <a:pt x="834" y="38279"/>
                    </a:lnTo>
                    <a:cubicBezTo>
                      <a:pt x="334" y="38613"/>
                      <a:pt x="34" y="39147"/>
                      <a:pt x="0" y="39747"/>
                    </a:cubicBezTo>
                    <a:lnTo>
                      <a:pt x="0" y="81443"/>
                    </a:lnTo>
                    <a:cubicBezTo>
                      <a:pt x="0" y="81818"/>
                      <a:pt x="181" y="82028"/>
                      <a:pt x="450" y="82028"/>
                    </a:cubicBezTo>
                    <a:cubicBezTo>
                      <a:pt x="564" y="82028"/>
                      <a:pt x="695" y="81990"/>
                      <a:pt x="834" y="81910"/>
                    </a:cubicBezTo>
                    <a:lnTo>
                      <a:pt x="66948" y="43750"/>
                    </a:lnTo>
                    <a:cubicBezTo>
                      <a:pt x="67415" y="43416"/>
                      <a:pt x="67749" y="42883"/>
                      <a:pt x="67782" y="42282"/>
                    </a:cubicBezTo>
                    <a:lnTo>
                      <a:pt x="67782" y="586"/>
                    </a:lnTo>
                    <a:cubicBezTo>
                      <a:pt x="67782" y="211"/>
                      <a:pt x="67585" y="1"/>
                      <a:pt x="6731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116;p58">
                <a:extLst>
                  <a:ext uri="{FF2B5EF4-FFF2-40B4-BE49-F238E27FC236}">
                    <a16:creationId xmlns:a16="http://schemas.microsoft.com/office/drawing/2014/main" id="{B23E5E86-7F18-4B1E-B39D-64DB1516286F}"/>
                  </a:ext>
                </a:extLst>
              </p:cNvPr>
              <p:cNvSpPr/>
              <p:nvPr/>
            </p:nvSpPr>
            <p:spPr>
              <a:xfrm>
                <a:off x="3679961" y="2135023"/>
                <a:ext cx="46432" cy="915773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55908" extrusionOk="0">
                    <a:moveTo>
                      <a:pt x="401" y="1"/>
                    </a:moveTo>
                    <a:cubicBezTo>
                      <a:pt x="167" y="401"/>
                      <a:pt x="34" y="835"/>
                      <a:pt x="1" y="1302"/>
                    </a:cubicBezTo>
                    <a:lnTo>
                      <a:pt x="1" y="54506"/>
                    </a:lnTo>
                    <a:lnTo>
                      <a:pt x="2436" y="55907"/>
                    </a:lnTo>
                    <a:lnTo>
                      <a:pt x="2436" y="2703"/>
                    </a:lnTo>
                    <a:cubicBezTo>
                      <a:pt x="2469" y="2236"/>
                      <a:pt x="2602" y="1802"/>
                      <a:pt x="2836" y="1402"/>
                    </a:cubicBez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17;p58">
                <a:extLst>
                  <a:ext uri="{FF2B5EF4-FFF2-40B4-BE49-F238E27FC236}">
                    <a16:creationId xmlns:a16="http://schemas.microsoft.com/office/drawing/2014/main" id="{1EAD7787-71CC-4E9A-9746-502C56D4D08F}"/>
                  </a:ext>
                </a:extLst>
              </p:cNvPr>
              <p:cNvSpPr/>
              <p:nvPr/>
            </p:nvSpPr>
            <p:spPr>
              <a:xfrm>
                <a:off x="4735104" y="1883279"/>
                <a:ext cx="6565" cy="45721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27913" extrusionOk="0">
                    <a:moveTo>
                      <a:pt x="201" y="0"/>
                    </a:moveTo>
                    <a:cubicBezTo>
                      <a:pt x="101" y="0"/>
                      <a:pt x="1" y="75"/>
                      <a:pt x="1" y="226"/>
                    </a:cubicBezTo>
                    <a:lnTo>
                      <a:pt x="1" y="27679"/>
                    </a:lnTo>
                    <a:cubicBezTo>
                      <a:pt x="1" y="27812"/>
                      <a:pt x="67" y="27912"/>
                      <a:pt x="201" y="27912"/>
                    </a:cubicBezTo>
                    <a:cubicBezTo>
                      <a:pt x="301" y="27912"/>
                      <a:pt x="401" y="27812"/>
                      <a:pt x="401" y="27679"/>
                    </a:cubicBezTo>
                    <a:lnTo>
                      <a:pt x="401" y="226"/>
                    </a:lnTo>
                    <a:cubicBezTo>
                      <a:pt x="401" y="75"/>
                      <a:pt x="301" y="0"/>
                      <a:pt x="2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8;p58">
                <a:extLst>
                  <a:ext uri="{FF2B5EF4-FFF2-40B4-BE49-F238E27FC236}">
                    <a16:creationId xmlns:a16="http://schemas.microsoft.com/office/drawing/2014/main" id="{302E70C4-30E6-4985-B328-3892E32FC0BB}"/>
                  </a:ext>
                </a:extLst>
              </p:cNvPr>
              <p:cNvSpPr/>
              <p:nvPr/>
            </p:nvSpPr>
            <p:spPr>
              <a:xfrm>
                <a:off x="4764050" y="1794335"/>
                <a:ext cx="128901" cy="211499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2" extrusionOk="0">
                    <a:moveTo>
                      <a:pt x="7423" y="1"/>
                    </a:moveTo>
                    <a:cubicBezTo>
                      <a:pt x="7309" y="1"/>
                      <a:pt x="7178" y="39"/>
                      <a:pt x="7039" y="118"/>
                    </a:cubicBezTo>
                    <a:lnTo>
                      <a:pt x="834" y="3687"/>
                    </a:lnTo>
                    <a:cubicBezTo>
                      <a:pt x="367" y="4021"/>
                      <a:pt x="34" y="4555"/>
                      <a:pt x="0" y="5155"/>
                    </a:cubicBezTo>
                    <a:lnTo>
                      <a:pt x="0" y="12327"/>
                    </a:lnTo>
                    <a:cubicBezTo>
                      <a:pt x="0" y="12701"/>
                      <a:pt x="181" y="12912"/>
                      <a:pt x="450" y="12912"/>
                    </a:cubicBezTo>
                    <a:cubicBezTo>
                      <a:pt x="565" y="12912"/>
                      <a:pt x="695" y="12874"/>
                      <a:pt x="834" y="12794"/>
                    </a:cubicBezTo>
                    <a:lnTo>
                      <a:pt x="7039" y="9225"/>
                    </a:lnTo>
                    <a:cubicBezTo>
                      <a:pt x="7539" y="8891"/>
                      <a:pt x="7839" y="8357"/>
                      <a:pt x="7873" y="7757"/>
                    </a:cubicBezTo>
                    <a:lnTo>
                      <a:pt x="7873" y="585"/>
                    </a:lnTo>
                    <a:cubicBezTo>
                      <a:pt x="7873" y="211"/>
                      <a:pt x="7692" y="1"/>
                      <a:pt x="742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19;p58">
                <a:extLst>
                  <a:ext uri="{FF2B5EF4-FFF2-40B4-BE49-F238E27FC236}">
                    <a16:creationId xmlns:a16="http://schemas.microsoft.com/office/drawing/2014/main" id="{F2602AE9-ECDF-44DC-9DCA-1B512F407531}"/>
                  </a:ext>
                </a:extLst>
              </p:cNvPr>
              <p:cNvSpPr/>
              <p:nvPr/>
            </p:nvSpPr>
            <p:spPr>
              <a:xfrm>
                <a:off x="4764050" y="1794335"/>
                <a:ext cx="128901" cy="211499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2" extrusionOk="0">
                    <a:moveTo>
                      <a:pt x="7423" y="1"/>
                    </a:moveTo>
                    <a:cubicBezTo>
                      <a:pt x="7309" y="1"/>
                      <a:pt x="7178" y="39"/>
                      <a:pt x="7039" y="118"/>
                    </a:cubicBezTo>
                    <a:lnTo>
                      <a:pt x="834" y="3687"/>
                    </a:lnTo>
                    <a:cubicBezTo>
                      <a:pt x="367" y="4021"/>
                      <a:pt x="34" y="4555"/>
                      <a:pt x="0" y="5155"/>
                    </a:cubicBezTo>
                    <a:lnTo>
                      <a:pt x="0" y="12327"/>
                    </a:lnTo>
                    <a:cubicBezTo>
                      <a:pt x="0" y="12701"/>
                      <a:pt x="181" y="12912"/>
                      <a:pt x="450" y="12912"/>
                    </a:cubicBezTo>
                    <a:cubicBezTo>
                      <a:pt x="565" y="12912"/>
                      <a:pt x="695" y="12874"/>
                      <a:pt x="834" y="12794"/>
                    </a:cubicBezTo>
                    <a:lnTo>
                      <a:pt x="7039" y="9225"/>
                    </a:lnTo>
                    <a:cubicBezTo>
                      <a:pt x="7539" y="8891"/>
                      <a:pt x="7839" y="8357"/>
                      <a:pt x="7873" y="7757"/>
                    </a:cubicBezTo>
                    <a:lnTo>
                      <a:pt x="7873" y="585"/>
                    </a:lnTo>
                    <a:cubicBezTo>
                      <a:pt x="7873" y="211"/>
                      <a:pt x="7692" y="1"/>
                      <a:pt x="74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20;p58">
                <a:extLst>
                  <a:ext uri="{FF2B5EF4-FFF2-40B4-BE49-F238E27FC236}">
                    <a16:creationId xmlns:a16="http://schemas.microsoft.com/office/drawing/2014/main" id="{40508B82-9320-4EC5-9536-118066C212B5}"/>
                  </a:ext>
                </a:extLst>
              </p:cNvPr>
              <p:cNvSpPr/>
              <p:nvPr/>
            </p:nvSpPr>
            <p:spPr>
              <a:xfrm>
                <a:off x="4764590" y="1875269"/>
                <a:ext cx="128917" cy="129910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7931" extrusionOk="0">
                    <a:moveTo>
                      <a:pt x="6251" y="1"/>
                    </a:moveTo>
                    <a:cubicBezTo>
                      <a:pt x="6135" y="1"/>
                      <a:pt x="6018" y="61"/>
                      <a:pt x="5938" y="181"/>
                    </a:cubicBezTo>
                    <a:lnTo>
                      <a:pt x="4838" y="2082"/>
                    </a:lnTo>
                    <a:lnTo>
                      <a:pt x="5738" y="3350"/>
                    </a:lnTo>
                    <a:lnTo>
                      <a:pt x="2803" y="648"/>
                    </a:lnTo>
                    <a:cubicBezTo>
                      <a:pt x="2738" y="583"/>
                      <a:pt x="2658" y="553"/>
                      <a:pt x="2578" y="553"/>
                    </a:cubicBezTo>
                    <a:cubicBezTo>
                      <a:pt x="2453" y="553"/>
                      <a:pt x="2330" y="626"/>
                      <a:pt x="2269" y="748"/>
                    </a:cubicBezTo>
                    <a:lnTo>
                      <a:pt x="1" y="5451"/>
                    </a:lnTo>
                    <a:lnTo>
                      <a:pt x="1" y="7319"/>
                    </a:lnTo>
                    <a:cubicBezTo>
                      <a:pt x="1" y="7702"/>
                      <a:pt x="190" y="7931"/>
                      <a:pt x="469" y="7931"/>
                    </a:cubicBezTo>
                    <a:cubicBezTo>
                      <a:pt x="579" y="7931"/>
                      <a:pt x="703" y="7895"/>
                      <a:pt x="835" y="7820"/>
                    </a:cubicBezTo>
                    <a:lnTo>
                      <a:pt x="7039" y="4250"/>
                    </a:lnTo>
                    <a:cubicBezTo>
                      <a:pt x="7506" y="3917"/>
                      <a:pt x="7840" y="3383"/>
                      <a:pt x="7873" y="2783"/>
                    </a:cubicBezTo>
                    <a:lnTo>
                      <a:pt x="7873" y="1248"/>
                    </a:lnTo>
                    <a:lnTo>
                      <a:pt x="6472" y="81"/>
                    </a:lnTo>
                    <a:cubicBezTo>
                      <a:pt x="6405" y="27"/>
                      <a:pt x="6328" y="1"/>
                      <a:pt x="625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21;p58">
                <a:extLst>
                  <a:ext uri="{FF2B5EF4-FFF2-40B4-BE49-F238E27FC236}">
                    <a16:creationId xmlns:a16="http://schemas.microsoft.com/office/drawing/2014/main" id="{30421845-669F-4492-80A1-26AE82C4E0C5}"/>
                  </a:ext>
                </a:extLst>
              </p:cNvPr>
              <p:cNvSpPr/>
              <p:nvPr/>
            </p:nvSpPr>
            <p:spPr>
              <a:xfrm>
                <a:off x="4836679" y="1836743"/>
                <a:ext cx="26245" cy="33251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030" extrusionOk="0">
                    <a:moveTo>
                      <a:pt x="1139" y="1"/>
                    </a:moveTo>
                    <a:cubicBezTo>
                      <a:pt x="1038" y="1"/>
                      <a:pt x="924" y="32"/>
                      <a:pt x="802" y="98"/>
                    </a:cubicBezTo>
                    <a:cubicBezTo>
                      <a:pt x="335" y="398"/>
                      <a:pt x="34" y="932"/>
                      <a:pt x="1" y="1465"/>
                    </a:cubicBezTo>
                    <a:cubicBezTo>
                      <a:pt x="1" y="1825"/>
                      <a:pt x="190" y="2029"/>
                      <a:pt x="458" y="2029"/>
                    </a:cubicBezTo>
                    <a:cubicBezTo>
                      <a:pt x="563" y="2029"/>
                      <a:pt x="680" y="1998"/>
                      <a:pt x="802" y="1932"/>
                    </a:cubicBezTo>
                    <a:cubicBezTo>
                      <a:pt x="1269" y="1632"/>
                      <a:pt x="1569" y="1132"/>
                      <a:pt x="1602" y="565"/>
                    </a:cubicBezTo>
                    <a:cubicBezTo>
                      <a:pt x="1578" y="205"/>
                      <a:pt x="1399" y="1"/>
                      <a:pt x="1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22;p58">
                <a:extLst>
                  <a:ext uri="{FF2B5EF4-FFF2-40B4-BE49-F238E27FC236}">
                    <a16:creationId xmlns:a16="http://schemas.microsoft.com/office/drawing/2014/main" id="{855F5CB6-3E81-4CD0-87F4-8C6E6284DBB5}"/>
                  </a:ext>
                </a:extLst>
              </p:cNvPr>
              <p:cNvSpPr/>
              <p:nvPr/>
            </p:nvSpPr>
            <p:spPr>
              <a:xfrm>
                <a:off x="4764050" y="1962476"/>
                <a:ext cx="128901" cy="83374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090" extrusionOk="0">
                    <a:moveTo>
                      <a:pt x="7665" y="1"/>
                    </a:moveTo>
                    <a:cubicBezTo>
                      <a:pt x="7609" y="1"/>
                      <a:pt x="7544" y="20"/>
                      <a:pt x="7472" y="61"/>
                    </a:cubicBezTo>
                    <a:lnTo>
                      <a:pt x="434" y="4130"/>
                    </a:lnTo>
                    <a:cubicBezTo>
                      <a:pt x="167" y="4264"/>
                      <a:pt x="34" y="4530"/>
                      <a:pt x="0" y="4797"/>
                    </a:cubicBezTo>
                    <a:cubicBezTo>
                      <a:pt x="0" y="4984"/>
                      <a:pt x="99" y="5090"/>
                      <a:pt x="238" y="5090"/>
                    </a:cubicBezTo>
                    <a:cubicBezTo>
                      <a:pt x="298" y="5090"/>
                      <a:pt x="364" y="5071"/>
                      <a:pt x="434" y="5031"/>
                    </a:cubicBezTo>
                    <a:lnTo>
                      <a:pt x="7472" y="961"/>
                    </a:lnTo>
                    <a:cubicBezTo>
                      <a:pt x="7706" y="794"/>
                      <a:pt x="7873" y="561"/>
                      <a:pt x="7873" y="261"/>
                    </a:cubicBezTo>
                    <a:cubicBezTo>
                      <a:pt x="7873" y="99"/>
                      <a:pt x="7792" y="1"/>
                      <a:pt x="766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23;p58">
                <a:extLst>
                  <a:ext uri="{FF2B5EF4-FFF2-40B4-BE49-F238E27FC236}">
                    <a16:creationId xmlns:a16="http://schemas.microsoft.com/office/drawing/2014/main" id="{9D058048-FD49-4528-990F-812EA26474F2}"/>
                  </a:ext>
                </a:extLst>
              </p:cNvPr>
              <p:cNvSpPr/>
              <p:nvPr/>
            </p:nvSpPr>
            <p:spPr>
              <a:xfrm>
                <a:off x="4764050" y="1984884"/>
                <a:ext cx="128901" cy="83931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124" extrusionOk="0">
                    <a:moveTo>
                      <a:pt x="7665" y="0"/>
                    </a:moveTo>
                    <a:cubicBezTo>
                      <a:pt x="7609" y="0"/>
                      <a:pt x="7544" y="19"/>
                      <a:pt x="7472" y="60"/>
                    </a:cubicBezTo>
                    <a:lnTo>
                      <a:pt x="434" y="4130"/>
                    </a:lnTo>
                    <a:cubicBezTo>
                      <a:pt x="167" y="4297"/>
                      <a:pt x="34" y="4563"/>
                      <a:pt x="0" y="4864"/>
                    </a:cubicBezTo>
                    <a:cubicBezTo>
                      <a:pt x="0" y="5026"/>
                      <a:pt x="97" y="5124"/>
                      <a:pt x="234" y="5124"/>
                    </a:cubicBezTo>
                    <a:cubicBezTo>
                      <a:pt x="294" y="5124"/>
                      <a:pt x="363" y="5105"/>
                      <a:pt x="434" y="5064"/>
                    </a:cubicBezTo>
                    <a:lnTo>
                      <a:pt x="7472" y="961"/>
                    </a:lnTo>
                    <a:cubicBezTo>
                      <a:pt x="7706" y="827"/>
                      <a:pt x="7873" y="561"/>
                      <a:pt x="7873" y="260"/>
                    </a:cubicBezTo>
                    <a:cubicBezTo>
                      <a:pt x="7873" y="98"/>
                      <a:pt x="7792" y="0"/>
                      <a:pt x="766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24;p58">
                <a:extLst>
                  <a:ext uri="{FF2B5EF4-FFF2-40B4-BE49-F238E27FC236}">
                    <a16:creationId xmlns:a16="http://schemas.microsoft.com/office/drawing/2014/main" id="{BC57BD7F-550C-4421-A5AB-7F25688A6D4A}"/>
                  </a:ext>
                </a:extLst>
              </p:cNvPr>
              <p:cNvSpPr/>
              <p:nvPr/>
            </p:nvSpPr>
            <p:spPr>
              <a:xfrm>
                <a:off x="4764050" y="2007832"/>
                <a:ext cx="128901" cy="83391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091" extrusionOk="0">
                    <a:moveTo>
                      <a:pt x="7665" y="0"/>
                    </a:moveTo>
                    <a:cubicBezTo>
                      <a:pt x="7609" y="0"/>
                      <a:pt x="7544" y="19"/>
                      <a:pt x="7472" y="60"/>
                    </a:cubicBezTo>
                    <a:lnTo>
                      <a:pt x="434" y="4130"/>
                    </a:lnTo>
                    <a:cubicBezTo>
                      <a:pt x="167" y="4263"/>
                      <a:pt x="34" y="4530"/>
                      <a:pt x="0" y="4830"/>
                    </a:cubicBezTo>
                    <a:cubicBezTo>
                      <a:pt x="0" y="4992"/>
                      <a:pt x="97" y="5090"/>
                      <a:pt x="234" y="5090"/>
                    </a:cubicBezTo>
                    <a:cubicBezTo>
                      <a:pt x="294" y="5090"/>
                      <a:pt x="363" y="5071"/>
                      <a:pt x="434" y="5030"/>
                    </a:cubicBezTo>
                    <a:lnTo>
                      <a:pt x="7472" y="961"/>
                    </a:lnTo>
                    <a:cubicBezTo>
                      <a:pt x="7706" y="827"/>
                      <a:pt x="7873" y="561"/>
                      <a:pt x="7873" y="260"/>
                    </a:cubicBezTo>
                    <a:cubicBezTo>
                      <a:pt x="7873" y="98"/>
                      <a:pt x="7792" y="0"/>
                      <a:pt x="766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25;p58">
                <a:extLst>
                  <a:ext uri="{FF2B5EF4-FFF2-40B4-BE49-F238E27FC236}">
                    <a16:creationId xmlns:a16="http://schemas.microsoft.com/office/drawing/2014/main" id="{70D0E6EA-3FE5-4F9F-AB1D-2FC29E621942}"/>
                  </a:ext>
                </a:extLst>
              </p:cNvPr>
              <p:cNvSpPr/>
              <p:nvPr/>
            </p:nvSpPr>
            <p:spPr>
              <a:xfrm>
                <a:off x="4764050" y="2049519"/>
                <a:ext cx="128901" cy="211482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1" extrusionOk="0">
                    <a:moveTo>
                      <a:pt x="7419" y="0"/>
                    </a:moveTo>
                    <a:cubicBezTo>
                      <a:pt x="7306" y="0"/>
                      <a:pt x="7177" y="38"/>
                      <a:pt x="7039" y="117"/>
                    </a:cubicBezTo>
                    <a:lnTo>
                      <a:pt x="834" y="3686"/>
                    </a:lnTo>
                    <a:cubicBezTo>
                      <a:pt x="367" y="4020"/>
                      <a:pt x="34" y="4554"/>
                      <a:pt x="0" y="5154"/>
                    </a:cubicBezTo>
                    <a:lnTo>
                      <a:pt x="0" y="12326"/>
                    </a:lnTo>
                    <a:cubicBezTo>
                      <a:pt x="0" y="12700"/>
                      <a:pt x="181" y="12910"/>
                      <a:pt x="450" y="12910"/>
                    </a:cubicBezTo>
                    <a:cubicBezTo>
                      <a:pt x="565" y="12910"/>
                      <a:pt x="695" y="12872"/>
                      <a:pt x="834" y="12793"/>
                    </a:cubicBezTo>
                    <a:lnTo>
                      <a:pt x="7039" y="9224"/>
                    </a:lnTo>
                    <a:cubicBezTo>
                      <a:pt x="7539" y="8890"/>
                      <a:pt x="7839" y="8356"/>
                      <a:pt x="7873" y="7756"/>
                    </a:cubicBezTo>
                    <a:lnTo>
                      <a:pt x="7873" y="617"/>
                    </a:lnTo>
                    <a:cubicBezTo>
                      <a:pt x="7873" y="218"/>
                      <a:pt x="7690" y="0"/>
                      <a:pt x="7419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26;p58">
                <a:extLst>
                  <a:ext uri="{FF2B5EF4-FFF2-40B4-BE49-F238E27FC236}">
                    <a16:creationId xmlns:a16="http://schemas.microsoft.com/office/drawing/2014/main" id="{655EAE31-5835-4E64-A125-6D42F4BEA0CB}"/>
                  </a:ext>
                </a:extLst>
              </p:cNvPr>
              <p:cNvSpPr/>
              <p:nvPr/>
            </p:nvSpPr>
            <p:spPr>
              <a:xfrm>
                <a:off x="4764050" y="2049519"/>
                <a:ext cx="128901" cy="211482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12911" extrusionOk="0">
                    <a:moveTo>
                      <a:pt x="7419" y="0"/>
                    </a:moveTo>
                    <a:cubicBezTo>
                      <a:pt x="7306" y="0"/>
                      <a:pt x="7177" y="38"/>
                      <a:pt x="7039" y="117"/>
                    </a:cubicBezTo>
                    <a:lnTo>
                      <a:pt x="834" y="3686"/>
                    </a:lnTo>
                    <a:cubicBezTo>
                      <a:pt x="367" y="4020"/>
                      <a:pt x="34" y="4554"/>
                      <a:pt x="0" y="5154"/>
                    </a:cubicBezTo>
                    <a:lnTo>
                      <a:pt x="0" y="12326"/>
                    </a:lnTo>
                    <a:cubicBezTo>
                      <a:pt x="0" y="12700"/>
                      <a:pt x="181" y="12910"/>
                      <a:pt x="450" y="12910"/>
                    </a:cubicBezTo>
                    <a:cubicBezTo>
                      <a:pt x="565" y="12910"/>
                      <a:pt x="695" y="12872"/>
                      <a:pt x="834" y="12793"/>
                    </a:cubicBezTo>
                    <a:lnTo>
                      <a:pt x="7039" y="9224"/>
                    </a:lnTo>
                    <a:cubicBezTo>
                      <a:pt x="7539" y="8890"/>
                      <a:pt x="7839" y="8356"/>
                      <a:pt x="7873" y="7756"/>
                    </a:cubicBezTo>
                    <a:lnTo>
                      <a:pt x="7873" y="617"/>
                    </a:lnTo>
                    <a:cubicBezTo>
                      <a:pt x="7873" y="218"/>
                      <a:pt x="7690" y="0"/>
                      <a:pt x="74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127;p58">
                <a:extLst>
                  <a:ext uri="{FF2B5EF4-FFF2-40B4-BE49-F238E27FC236}">
                    <a16:creationId xmlns:a16="http://schemas.microsoft.com/office/drawing/2014/main" id="{19587300-3B49-4D4C-9881-570B6166E1FE}"/>
                  </a:ext>
                </a:extLst>
              </p:cNvPr>
              <p:cNvSpPr/>
              <p:nvPr/>
            </p:nvSpPr>
            <p:spPr>
              <a:xfrm>
                <a:off x="4764590" y="2130944"/>
                <a:ext cx="128917" cy="129943"/>
              </a:xfrm>
              <a:custGeom>
                <a:avLst/>
                <a:gdLst/>
                <a:ahLst/>
                <a:cxnLst/>
                <a:rect l="l" t="t" r="r" b="b"/>
                <a:pathLst>
                  <a:path w="7874" h="7933" extrusionOk="0">
                    <a:moveTo>
                      <a:pt x="6241" y="1"/>
                    </a:moveTo>
                    <a:cubicBezTo>
                      <a:pt x="6128" y="1"/>
                      <a:pt x="6016" y="52"/>
                      <a:pt x="5938" y="150"/>
                    </a:cubicBezTo>
                    <a:lnTo>
                      <a:pt x="4838" y="2084"/>
                    </a:lnTo>
                    <a:lnTo>
                      <a:pt x="5738" y="3352"/>
                    </a:lnTo>
                    <a:lnTo>
                      <a:pt x="5738" y="3352"/>
                    </a:lnTo>
                    <a:lnTo>
                      <a:pt x="2803" y="617"/>
                    </a:lnTo>
                    <a:cubicBezTo>
                      <a:pt x="2744" y="569"/>
                      <a:pt x="2672" y="547"/>
                      <a:pt x="2601" y="547"/>
                    </a:cubicBezTo>
                    <a:cubicBezTo>
                      <a:pt x="2472" y="547"/>
                      <a:pt x="2346" y="621"/>
                      <a:pt x="2302" y="750"/>
                    </a:cubicBezTo>
                    <a:lnTo>
                      <a:pt x="1" y="5453"/>
                    </a:lnTo>
                    <a:lnTo>
                      <a:pt x="1" y="7321"/>
                    </a:lnTo>
                    <a:cubicBezTo>
                      <a:pt x="1" y="7704"/>
                      <a:pt x="190" y="7933"/>
                      <a:pt x="469" y="7933"/>
                    </a:cubicBezTo>
                    <a:cubicBezTo>
                      <a:pt x="579" y="7933"/>
                      <a:pt x="703" y="7897"/>
                      <a:pt x="835" y="7822"/>
                    </a:cubicBezTo>
                    <a:lnTo>
                      <a:pt x="7039" y="4219"/>
                    </a:lnTo>
                    <a:cubicBezTo>
                      <a:pt x="7540" y="3919"/>
                      <a:pt x="7840" y="3352"/>
                      <a:pt x="7873" y="2785"/>
                    </a:cubicBezTo>
                    <a:lnTo>
                      <a:pt x="7873" y="1250"/>
                    </a:lnTo>
                    <a:lnTo>
                      <a:pt x="6472" y="83"/>
                    </a:lnTo>
                    <a:cubicBezTo>
                      <a:pt x="6402" y="27"/>
                      <a:pt x="6321" y="1"/>
                      <a:pt x="624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128;p58">
                <a:extLst>
                  <a:ext uri="{FF2B5EF4-FFF2-40B4-BE49-F238E27FC236}">
                    <a16:creationId xmlns:a16="http://schemas.microsoft.com/office/drawing/2014/main" id="{3F295ADC-CF7B-4A83-9D29-63AFF02620F3}"/>
                  </a:ext>
                </a:extLst>
              </p:cNvPr>
              <p:cNvSpPr/>
              <p:nvPr/>
            </p:nvSpPr>
            <p:spPr>
              <a:xfrm>
                <a:off x="4836679" y="2092107"/>
                <a:ext cx="26245" cy="33382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038" extrusionOk="0">
                    <a:moveTo>
                      <a:pt x="1162" y="0"/>
                    </a:moveTo>
                    <a:cubicBezTo>
                      <a:pt x="1054" y="0"/>
                      <a:pt x="932" y="38"/>
                      <a:pt x="802" y="119"/>
                    </a:cubicBezTo>
                    <a:cubicBezTo>
                      <a:pt x="335" y="419"/>
                      <a:pt x="34" y="919"/>
                      <a:pt x="1" y="1453"/>
                    </a:cubicBezTo>
                    <a:cubicBezTo>
                      <a:pt x="1" y="1828"/>
                      <a:pt x="182" y="2038"/>
                      <a:pt x="439" y="2038"/>
                    </a:cubicBezTo>
                    <a:cubicBezTo>
                      <a:pt x="549" y="2038"/>
                      <a:pt x="672" y="2000"/>
                      <a:pt x="802" y="1920"/>
                    </a:cubicBezTo>
                    <a:cubicBezTo>
                      <a:pt x="1269" y="1620"/>
                      <a:pt x="1569" y="1120"/>
                      <a:pt x="1602" y="553"/>
                    </a:cubicBezTo>
                    <a:cubicBezTo>
                      <a:pt x="1579" y="203"/>
                      <a:pt x="1409" y="0"/>
                      <a:pt x="1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129;p58">
                <a:extLst>
                  <a:ext uri="{FF2B5EF4-FFF2-40B4-BE49-F238E27FC236}">
                    <a16:creationId xmlns:a16="http://schemas.microsoft.com/office/drawing/2014/main" id="{024FFA40-3CE3-4FF4-8A60-E1ECD1002F9C}"/>
                  </a:ext>
                </a:extLst>
              </p:cNvPr>
              <p:cNvSpPr/>
              <p:nvPr/>
            </p:nvSpPr>
            <p:spPr>
              <a:xfrm>
                <a:off x="4764050" y="2217644"/>
                <a:ext cx="128901" cy="83391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091" extrusionOk="0">
                    <a:moveTo>
                      <a:pt x="7665" y="1"/>
                    </a:moveTo>
                    <a:cubicBezTo>
                      <a:pt x="7609" y="1"/>
                      <a:pt x="7544" y="20"/>
                      <a:pt x="7472" y="60"/>
                    </a:cubicBezTo>
                    <a:lnTo>
                      <a:pt x="434" y="4130"/>
                    </a:lnTo>
                    <a:cubicBezTo>
                      <a:pt x="167" y="4263"/>
                      <a:pt x="34" y="4530"/>
                      <a:pt x="0" y="4830"/>
                    </a:cubicBezTo>
                    <a:cubicBezTo>
                      <a:pt x="0" y="4993"/>
                      <a:pt x="97" y="5090"/>
                      <a:pt x="234" y="5090"/>
                    </a:cubicBezTo>
                    <a:cubicBezTo>
                      <a:pt x="294" y="5090"/>
                      <a:pt x="363" y="5071"/>
                      <a:pt x="434" y="5031"/>
                    </a:cubicBezTo>
                    <a:lnTo>
                      <a:pt x="7472" y="961"/>
                    </a:lnTo>
                    <a:cubicBezTo>
                      <a:pt x="7706" y="794"/>
                      <a:pt x="7873" y="561"/>
                      <a:pt x="7873" y="261"/>
                    </a:cubicBezTo>
                    <a:cubicBezTo>
                      <a:pt x="7873" y="98"/>
                      <a:pt x="7792" y="1"/>
                      <a:pt x="766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130;p58">
                <a:extLst>
                  <a:ext uri="{FF2B5EF4-FFF2-40B4-BE49-F238E27FC236}">
                    <a16:creationId xmlns:a16="http://schemas.microsoft.com/office/drawing/2014/main" id="{76D7448F-C469-4C68-921A-E7FF1E2C8D77}"/>
                  </a:ext>
                </a:extLst>
              </p:cNvPr>
              <p:cNvSpPr/>
              <p:nvPr/>
            </p:nvSpPr>
            <p:spPr>
              <a:xfrm>
                <a:off x="4764050" y="2240068"/>
                <a:ext cx="128901" cy="83898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5122" extrusionOk="0">
                    <a:moveTo>
                      <a:pt x="7661" y="0"/>
                    </a:moveTo>
                    <a:cubicBezTo>
                      <a:pt x="7606" y="0"/>
                      <a:pt x="7542" y="19"/>
                      <a:pt x="7472" y="59"/>
                    </a:cubicBezTo>
                    <a:lnTo>
                      <a:pt x="434" y="4129"/>
                    </a:lnTo>
                    <a:cubicBezTo>
                      <a:pt x="167" y="4295"/>
                      <a:pt x="34" y="4562"/>
                      <a:pt x="0" y="4829"/>
                    </a:cubicBezTo>
                    <a:cubicBezTo>
                      <a:pt x="0" y="5016"/>
                      <a:pt x="99" y="5121"/>
                      <a:pt x="238" y="5121"/>
                    </a:cubicBezTo>
                    <a:cubicBezTo>
                      <a:pt x="298" y="5121"/>
                      <a:pt x="364" y="5102"/>
                      <a:pt x="434" y="5063"/>
                    </a:cubicBezTo>
                    <a:lnTo>
                      <a:pt x="7472" y="993"/>
                    </a:lnTo>
                    <a:cubicBezTo>
                      <a:pt x="7706" y="826"/>
                      <a:pt x="7873" y="559"/>
                      <a:pt x="7873" y="293"/>
                    </a:cubicBezTo>
                    <a:cubicBezTo>
                      <a:pt x="7873" y="105"/>
                      <a:pt x="7791" y="0"/>
                      <a:pt x="766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131;p58">
                <a:extLst>
                  <a:ext uri="{FF2B5EF4-FFF2-40B4-BE49-F238E27FC236}">
                    <a16:creationId xmlns:a16="http://schemas.microsoft.com/office/drawing/2014/main" id="{1A3094C3-E1E2-4565-9F57-1828385990D8}"/>
                  </a:ext>
                </a:extLst>
              </p:cNvPr>
              <p:cNvSpPr/>
              <p:nvPr/>
            </p:nvSpPr>
            <p:spPr>
              <a:xfrm>
                <a:off x="3835058" y="2248455"/>
                <a:ext cx="21317" cy="26470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616" extrusionOk="0">
                    <a:moveTo>
                      <a:pt x="608" y="1"/>
                    </a:moveTo>
                    <a:cubicBezTo>
                      <a:pt x="583" y="1"/>
                      <a:pt x="559" y="32"/>
                      <a:pt x="535" y="81"/>
                    </a:cubicBezTo>
                    <a:lnTo>
                      <a:pt x="1" y="1081"/>
                    </a:lnTo>
                    <a:cubicBezTo>
                      <a:pt x="1" y="1081"/>
                      <a:pt x="1" y="1081"/>
                      <a:pt x="1" y="1115"/>
                    </a:cubicBezTo>
                    <a:cubicBezTo>
                      <a:pt x="1" y="1115"/>
                      <a:pt x="1" y="1148"/>
                      <a:pt x="1" y="1148"/>
                    </a:cubicBezTo>
                    <a:cubicBezTo>
                      <a:pt x="1" y="1182"/>
                      <a:pt x="1" y="1182"/>
                      <a:pt x="1" y="1215"/>
                    </a:cubicBezTo>
                    <a:lnTo>
                      <a:pt x="535" y="1615"/>
                    </a:lnTo>
                    <a:lnTo>
                      <a:pt x="568" y="1615"/>
                    </a:lnTo>
                    <a:cubicBezTo>
                      <a:pt x="601" y="1615"/>
                      <a:pt x="635" y="1582"/>
                      <a:pt x="635" y="1548"/>
                    </a:cubicBezTo>
                    <a:cubicBezTo>
                      <a:pt x="668" y="1482"/>
                      <a:pt x="668" y="1415"/>
                      <a:pt x="635" y="1382"/>
                    </a:cubicBezTo>
                    <a:lnTo>
                      <a:pt x="268" y="1115"/>
                    </a:lnTo>
                    <a:lnTo>
                      <a:pt x="1235" y="548"/>
                    </a:lnTo>
                    <a:cubicBezTo>
                      <a:pt x="1302" y="514"/>
                      <a:pt x="1302" y="448"/>
                      <a:pt x="1302" y="381"/>
                    </a:cubicBezTo>
                    <a:cubicBezTo>
                      <a:pt x="1302" y="357"/>
                      <a:pt x="1285" y="334"/>
                      <a:pt x="1264" y="334"/>
                    </a:cubicBezTo>
                    <a:cubicBezTo>
                      <a:pt x="1255" y="334"/>
                      <a:pt x="1245" y="338"/>
                      <a:pt x="1235" y="348"/>
                    </a:cubicBezTo>
                    <a:lnTo>
                      <a:pt x="268" y="915"/>
                    </a:lnTo>
                    <a:lnTo>
                      <a:pt x="268" y="915"/>
                    </a:lnTo>
                    <a:lnTo>
                      <a:pt x="635" y="181"/>
                    </a:lnTo>
                    <a:cubicBezTo>
                      <a:pt x="668" y="147"/>
                      <a:pt x="668" y="81"/>
                      <a:pt x="635" y="14"/>
                    </a:cubicBezTo>
                    <a:cubicBezTo>
                      <a:pt x="626" y="5"/>
                      <a:pt x="617" y="1"/>
                      <a:pt x="60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132;p58">
                <a:extLst>
                  <a:ext uri="{FF2B5EF4-FFF2-40B4-BE49-F238E27FC236}">
                    <a16:creationId xmlns:a16="http://schemas.microsoft.com/office/drawing/2014/main" id="{86C6D230-D051-40C2-8F29-5E7AA5805AF5}"/>
                  </a:ext>
                </a:extLst>
              </p:cNvPr>
              <p:cNvSpPr/>
              <p:nvPr/>
            </p:nvSpPr>
            <p:spPr>
              <a:xfrm>
                <a:off x="3866739" y="2228799"/>
                <a:ext cx="21857" cy="26994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648" extrusionOk="0">
                    <a:moveTo>
                      <a:pt x="769" y="0"/>
                    </a:moveTo>
                    <a:cubicBezTo>
                      <a:pt x="737" y="0"/>
                      <a:pt x="701" y="31"/>
                      <a:pt x="701" y="80"/>
                    </a:cubicBezTo>
                    <a:cubicBezTo>
                      <a:pt x="668" y="113"/>
                      <a:pt x="668" y="180"/>
                      <a:pt x="701" y="247"/>
                    </a:cubicBezTo>
                    <a:lnTo>
                      <a:pt x="1068" y="514"/>
                    </a:lnTo>
                    <a:lnTo>
                      <a:pt x="101" y="1081"/>
                    </a:lnTo>
                    <a:cubicBezTo>
                      <a:pt x="34" y="1114"/>
                      <a:pt x="1" y="1181"/>
                      <a:pt x="34" y="1247"/>
                    </a:cubicBezTo>
                    <a:cubicBezTo>
                      <a:pt x="34" y="1296"/>
                      <a:pt x="52" y="1327"/>
                      <a:pt x="75" y="1327"/>
                    </a:cubicBezTo>
                    <a:cubicBezTo>
                      <a:pt x="83" y="1327"/>
                      <a:pt x="92" y="1323"/>
                      <a:pt x="101" y="1314"/>
                    </a:cubicBezTo>
                    <a:lnTo>
                      <a:pt x="1068" y="747"/>
                    </a:lnTo>
                    <a:lnTo>
                      <a:pt x="1068" y="747"/>
                    </a:lnTo>
                    <a:lnTo>
                      <a:pt x="701" y="1448"/>
                    </a:lnTo>
                    <a:cubicBezTo>
                      <a:pt x="668" y="1514"/>
                      <a:pt x="668" y="1581"/>
                      <a:pt x="701" y="1648"/>
                    </a:cubicBezTo>
                    <a:lnTo>
                      <a:pt x="735" y="1648"/>
                    </a:lnTo>
                    <a:cubicBezTo>
                      <a:pt x="768" y="1614"/>
                      <a:pt x="801" y="1614"/>
                      <a:pt x="801" y="1581"/>
                    </a:cubicBezTo>
                    <a:lnTo>
                      <a:pt x="1335" y="580"/>
                    </a:lnTo>
                    <a:cubicBezTo>
                      <a:pt x="1335" y="580"/>
                      <a:pt x="1335" y="547"/>
                      <a:pt x="1335" y="547"/>
                    </a:cubicBezTo>
                    <a:cubicBezTo>
                      <a:pt x="1335" y="514"/>
                      <a:pt x="1335" y="514"/>
                      <a:pt x="1335" y="480"/>
                    </a:cubicBezTo>
                    <a:cubicBezTo>
                      <a:pt x="1335" y="480"/>
                      <a:pt x="1335" y="447"/>
                      <a:pt x="1335" y="447"/>
                    </a:cubicBezTo>
                    <a:cubicBezTo>
                      <a:pt x="1335" y="447"/>
                      <a:pt x="1335" y="413"/>
                      <a:pt x="1335" y="413"/>
                    </a:cubicBezTo>
                    <a:lnTo>
                      <a:pt x="801" y="13"/>
                    </a:lnTo>
                    <a:cubicBezTo>
                      <a:pt x="792" y="4"/>
                      <a:pt x="781" y="0"/>
                      <a:pt x="76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133;p58">
                <a:extLst>
                  <a:ext uri="{FF2B5EF4-FFF2-40B4-BE49-F238E27FC236}">
                    <a16:creationId xmlns:a16="http://schemas.microsoft.com/office/drawing/2014/main" id="{4D37CDEB-EA4A-4951-82F7-DBAA27876A3A}"/>
                  </a:ext>
                </a:extLst>
              </p:cNvPr>
              <p:cNvSpPr/>
              <p:nvPr/>
            </p:nvSpPr>
            <p:spPr>
              <a:xfrm>
                <a:off x="3901694" y="2200314"/>
                <a:ext cx="18583" cy="38755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366" extrusionOk="0">
                    <a:moveTo>
                      <a:pt x="1080" y="1"/>
                    </a:moveTo>
                    <a:cubicBezTo>
                      <a:pt x="1068" y="1"/>
                      <a:pt x="1051" y="18"/>
                      <a:pt x="1035" y="51"/>
                    </a:cubicBezTo>
                    <a:lnTo>
                      <a:pt x="901" y="385"/>
                    </a:lnTo>
                    <a:cubicBezTo>
                      <a:pt x="884" y="382"/>
                      <a:pt x="867" y="381"/>
                      <a:pt x="850" y="381"/>
                    </a:cubicBezTo>
                    <a:cubicBezTo>
                      <a:pt x="630" y="381"/>
                      <a:pt x="389" y="580"/>
                      <a:pt x="234" y="952"/>
                    </a:cubicBezTo>
                    <a:cubicBezTo>
                      <a:pt x="1" y="1452"/>
                      <a:pt x="1" y="2052"/>
                      <a:pt x="234" y="2286"/>
                    </a:cubicBezTo>
                    <a:cubicBezTo>
                      <a:pt x="289" y="2341"/>
                      <a:pt x="364" y="2366"/>
                      <a:pt x="443" y="2366"/>
                    </a:cubicBezTo>
                    <a:cubicBezTo>
                      <a:pt x="508" y="2366"/>
                      <a:pt x="574" y="2349"/>
                      <a:pt x="634" y="2319"/>
                    </a:cubicBezTo>
                    <a:cubicBezTo>
                      <a:pt x="834" y="2186"/>
                      <a:pt x="968" y="1986"/>
                      <a:pt x="1068" y="1786"/>
                    </a:cubicBezTo>
                    <a:cubicBezTo>
                      <a:pt x="1101" y="1719"/>
                      <a:pt x="1101" y="1685"/>
                      <a:pt x="1068" y="1619"/>
                    </a:cubicBezTo>
                    <a:cubicBezTo>
                      <a:pt x="1059" y="1610"/>
                      <a:pt x="1048" y="1606"/>
                      <a:pt x="1035" y="1606"/>
                    </a:cubicBezTo>
                    <a:cubicBezTo>
                      <a:pt x="1001" y="1606"/>
                      <a:pt x="959" y="1637"/>
                      <a:pt x="935" y="1685"/>
                    </a:cubicBezTo>
                    <a:cubicBezTo>
                      <a:pt x="812" y="1956"/>
                      <a:pt x="617" y="2117"/>
                      <a:pt x="456" y="2117"/>
                    </a:cubicBezTo>
                    <a:cubicBezTo>
                      <a:pt x="398" y="2117"/>
                      <a:pt x="345" y="2096"/>
                      <a:pt x="301" y="2052"/>
                    </a:cubicBezTo>
                    <a:cubicBezTo>
                      <a:pt x="101" y="1752"/>
                      <a:pt x="101" y="1352"/>
                      <a:pt x="301" y="1052"/>
                    </a:cubicBezTo>
                    <a:cubicBezTo>
                      <a:pt x="434" y="785"/>
                      <a:pt x="601" y="651"/>
                      <a:pt x="768" y="618"/>
                    </a:cubicBezTo>
                    <a:lnTo>
                      <a:pt x="768" y="618"/>
                    </a:lnTo>
                    <a:lnTo>
                      <a:pt x="668" y="852"/>
                    </a:lnTo>
                    <a:cubicBezTo>
                      <a:pt x="640" y="906"/>
                      <a:pt x="658" y="960"/>
                      <a:pt x="683" y="960"/>
                    </a:cubicBezTo>
                    <a:cubicBezTo>
                      <a:pt x="689" y="960"/>
                      <a:pt x="695" y="958"/>
                      <a:pt x="701" y="952"/>
                    </a:cubicBezTo>
                    <a:lnTo>
                      <a:pt x="1101" y="718"/>
                    </a:lnTo>
                    <a:cubicBezTo>
                      <a:pt x="1135" y="685"/>
                      <a:pt x="1135" y="651"/>
                      <a:pt x="1135" y="585"/>
                    </a:cubicBezTo>
                    <a:lnTo>
                      <a:pt x="1101" y="51"/>
                    </a:lnTo>
                    <a:cubicBezTo>
                      <a:pt x="1101" y="18"/>
                      <a:pt x="1093" y="1"/>
                      <a:pt x="10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134;p58">
                <a:extLst>
                  <a:ext uri="{FF2B5EF4-FFF2-40B4-BE49-F238E27FC236}">
                    <a16:creationId xmlns:a16="http://schemas.microsoft.com/office/drawing/2014/main" id="{230041E5-F0E2-429C-8E6B-8F27B56C7A2C}"/>
                  </a:ext>
                </a:extLst>
              </p:cNvPr>
              <p:cNvSpPr/>
              <p:nvPr/>
            </p:nvSpPr>
            <p:spPr>
              <a:xfrm>
                <a:off x="3867836" y="2267160"/>
                <a:ext cx="96139" cy="71024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36" extrusionOk="0">
                    <a:moveTo>
                      <a:pt x="5669" y="0"/>
                    </a:moveTo>
                    <a:cubicBezTo>
                      <a:pt x="5627" y="0"/>
                      <a:pt x="5582" y="13"/>
                      <a:pt x="5538" y="40"/>
                    </a:cubicBezTo>
                    <a:lnTo>
                      <a:pt x="367" y="3042"/>
                    </a:lnTo>
                    <a:cubicBezTo>
                      <a:pt x="134" y="3175"/>
                      <a:pt x="34" y="3409"/>
                      <a:pt x="0" y="3642"/>
                    </a:cubicBezTo>
                    <a:lnTo>
                      <a:pt x="0" y="4076"/>
                    </a:lnTo>
                    <a:cubicBezTo>
                      <a:pt x="0" y="4238"/>
                      <a:pt x="81" y="4336"/>
                      <a:pt x="197" y="4336"/>
                    </a:cubicBezTo>
                    <a:cubicBezTo>
                      <a:pt x="248" y="4336"/>
                      <a:pt x="306" y="4317"/>
                      <a:pt x="367" y="4276"/>
                    </a:cubicBezTo>
                    <a:lnTo>
                      <a:pt x="5538" y="1307"/>
                    </a:lnTo>
                    <a:cubicBezTo>
                      <a:pt x="5738" y="1174"/>
                      <a:pt x="5871" y="940"/>
                      <a:pt x="5871" y="707"/>
                    </a:cubicBezTo>
                    <a:lnTo>
                      <a:pt x="5871" y="240"/>
                    </a:lnTo>
                    <a:cubicBezTo>
                      <a:pt x="5871" y="93"/>
                      <a:pt x="5782" y="0"/>
                      <a:pt x="566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135;p58">
                <a:extLst>
                  <a:ext uri="{FF2B5EF4-FFF2-40B4-BE49-F238E27FC236}">
                    <a16:creationId xmlns:a16="http://schemas.microsoft.com/office/drawing/2014/main" id="{12B3BF9E-3BCF-48F7-B1B1-C5CBEFF65799}"/>
                  </a:ext>
                </a:extLst>
              </p:cNvPr>
              <p:cNvSpPr/>
              <p:nvPr/>
            </p:nvSpPr>
            <p:spPr>
              <a:xfrm>
                <a:off x="3832881" y="2332926"/>
                <a:ext cx="17486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8" extrusionOk="0">
                    <a:moveTo>
                      <a:pt x="883" y="1"/>
                    </a:moveTo>
                    <a:cubicBezTo>
                      <a:pt x="836" y="1"/>
                      <a:pt x="785" y="20"/>
                      <a:pt x="734" y="61"/>
                    </a:cubicBezTo>
                    <a:lnTo>
                      <a:pt x="334" y="261"/>
                    </a:lnTo>
                    <a:cubicBezTo>
                      <a:pt x="134" y="394"/>
                      <a:pt x="1" y="628"/>
                      <a:pt x="1" y="861"/>
                    </a:cubicBezTo>
                    <a:lnTo>
                      <a:pt x="1" y="1328"/>
                    </a:lnTo>
                    <a:cubicBezTo>
                      <a:pt x="1" y="1475"/>
                      <a:pt x="72" y="1568"/>
                      <a:pt x="189" y="1568"/>
                    </a:cubicBezTo>
                    <a:cubicBezTo>
                      <a:pt x="232" y="1568"/>
                      <a:pt x="280" y="1555"/>
                      <a:pt x="334" y="1528"/>
                    </a:cubicBezTo>
                    <a:lnTo>
                      <a:pt x="734" y="1295"/>
                    </a:lnTo>
                    <a:cubicBezTo>
                      <a:pt x="935" y="1162"/>
                      <a:pt x="1035" y="928"/>
                      <a:pt x="1068" y="695"/>
                    </a:cubicBezTo>
                    <a:lnTo>
                      <a:pt x="1068" y="261"/>
                    </a:lnTo>
                    <a:cubicBezTo>
                      <a:pt x="1068" y="99"/>
                      <a:pt x="988" y="1"/>
                      <a:pt x="88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136;p58">
                <a:extLst>
                  <a:ext uri="{FF2B5EF4-FFF2-40B4-BE49-F238E27FC236}">
                    <a16:creationId xmlns:a16="http://schemas.microsoft.com/office/drawing/2014/main" id="{B9002D36-4A33-44EF-80D4-588966DB2D61}"/>
                  </a:ext>
                </a:extLst>
              </p:cNvPr>
              <p:cNvSpPr/>
              <p:nvPr/>
            </p:nvSpPr>
            <p:spPr>
              <a:xfrm>
                <a:off x="3867836" y="2308045"/>
                <a:ext cx="96139" cy="70778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21" extrusionOk="0">
                    <a:moveTo>
                      <a:pt x="5683" y="0"/>
                    </a:moveTo>
                    <a:cubicBezTo>
                      <a:pt x="5638" y="0"/>
                      <a:pt x="5588" y="15"/>
                      <a:pt x="5538" y="45"/>
                    </a:cubicBezTo>
                    <a:lnTo>
                      <a:pt x="367" y="3047"/>
                    </a:lnTo>
                    <a:cubicBezTo>
                      <a:pt x="134" y="3181"/>
                      <a:pt x="34" y="3381"/>
                      <a:pt x="0" y="3648"/>
                    </a:cubicBezTo>
                    <a:lnTo>
                      <a:pt x="0" y="4082"/>
                    </a:lnTo>
                    <a:cubicBezTo>
                      <a:pt x="0" y="4228"/>
                      <a:pt x="90" y="4321"/>
                      <a:pt x="216" y="4321"/>
                    </a:cubicBezTo>
                    <a:cubicBezTo>
                      <a:pt x="262" y="4321"/>
                      <a:pt x="314" y="4308"/>
                      <a:pt x="367" y="4282"/>
                    </a:cubicBezTo>
                    <a:lnTo>
                      <a:pt x="5538" y="1280"/>
                    </a:lnTo>
                    <a:cubicBezTo>
                      <a:pt x="5738" y="1146"/>
                      <a:pt x="5871" y="946"/>
                      <a:pt x="5871" y="679"/>
                    </a:cubicBezTo>
                    <a:lnTo>
                      <a:pt x="5871" y="245"/>
                    </a:lnTo>
                    <a:cubicBezTo>
                      <a:pt x="5871" y="82"/>
                      <a:pt x="5790" y="0"/>
                      <a:pt x="568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137;p58">
                <a:extLst>
                  <a:ext uri="{FF2B5EF4-FFF2-40B4-BE49-F238E27FC236}">
                    <a16:creationId xmlns:a16="http://schemas.microsoft.com/office/drawing/2014/main" id="{4D870979-4752-4EAD-B7C0-209C281CE654}"/>
                  </a:ext>
                </a:extLst>
              </p:cNvPr>
              <p:cNvSpPr/>
              <p:nvPr/>
            </p:nvSpPr>
            <p:spPr>
              <a:xfrm>
                <a:off x="3832881" y="2373696"/>
                <a:ext cx="17486" cy="25586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2" extrusionOk="0">
                    <a:moveTo>
                      <a:pt x="865" y="1"/>
                    </a:moveTo>
                    <a:cubicBezTo>
                      <a:pt x="824" y="1"/>
                      <a:pt x="779" y="13"/>
                      <a:pt x="734" y="40"/>
                    </a:cubicBezTo>
                    <a:lnTo>
                      <a:pt x="334" y="274"/>
                    </a:lnTo>
                    <a:cubicBezTo>
                      <a:pt x="134" y="407"/>
                      <a:pt x="1" y="641"/>
                      <a:pt x="1" y="874"/>
                    </a:cubicBezTo>
                    <a:lnTo>
                      <a:pt x="1" y="1308"/>
                    </a:lnTo>
                    <a:cubicBezTo>
                      <a:pt x="1" y="1452"/>
                      <a:pt x="70" y="1562"/>
                      <a:pt x="183" y="1562"/>
                    </a:cubicBezTo>
                    <a:cubicBezTo>
                      <a:pt x="228" y="1562"/>
                      <a:pt x="278" y="1545"/>
                      <a:pt x="334" y="1508"/>
                    </a:cubicBezTo>
                    <a:lnTo>
                      <a:pt x="734" y="1308"/>
                    </a:lnTo>
                    <a:cubicBezTo>
                      <a:pt x="935" y="1174"/>
                      <a:pt x="1035" y="941"/>
                      <a:pt x="1068" y="707"/>
                    </a:cubicBezTo>
                    <a:lnTo>
                      <a:pt x="1068" y="240"/>
                    </a:lnTo>
                    <a:cubicBezTo>
                      <a:pt x="1068" y="94"/>
                      <a:pt x="979" y="1"/>
                      <a:pt x="86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138;p58">
                <a:extLst>
                  <a:ext uri="{FF2B5EF4-FFF2-40B4-BE49-F238E27FC236}">
                    <a16:creationId xmlns:a16="http://schemas.microsoft.com/office/drawing/2014/main" id="{77BA0CD3-7D4B-45CE-AD5A-5463128677DA}"/>
                  </a:ext>
                </a:extLst>
              </p:cNvPr>
              <p:cNvSpPr/>
              <p:nvPr/>
            </p:nvSpPr>
            <p:spPr>
              <a:xfrm>
                <a:off x="3867836" y="2348766"/>
                <a:ext cx="96139" cy="7104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37" extrusionOk="0">
                    <a:moveTo>
                      <a:pt x="5690" y="0"/>
                    </a:moveTo>
                    <a:cubicBezTo>
                      <a:pt x="5642" y="0"/>
                      <a:pt x="5590" y="19"/>
                      <a:pt x="5538" y="61"/>
                    </a:cubicBezTo>
                    <a:lnTo>
                      <a:pt x="367" y="3030"/>
                    </a:lnTo>
                    <a:cubicBezTo>
                      <a:pt x="134" y="3163"/>
                      <a:pt x="34" y="3397"/>
                      <a:pt x="0" y="3630"/>
                    </a:cubicBezTo>
                    <a:lnTo>
                      <a:pt x="0" y="4097"/>
                    </a:lnTo>
                    <a:cubicBezTo>
                      <a:pt x="0" y="4244"/>
                      <a:pt x="90" y="4337"/>
                      <a:pt x="216" y="4337"/>
                    </a:cubicBezTo>
                    <a:cubicBezTo>
                      <a:pt x="262" y="4337"/>
                      <a:pt x="314" y="4324"/>
                      <a:pt x="367" y="4297"/>
                    </a:cubicBezTo>
                    <a:lnTo>
                      <a:pt x="5538" y="1295"/>
                    </a:lnTo>
                    <a:cubicBezTo>
                      <a:pt x="5738" y="1162"/>
                      <a:pt x="5871" y="928"/>
                      <a:pt x="5871" y="695"/>
                    </a:cubicBezTo>
                    <a:lnTo>
                      <a:pt x="5871" y="228"/>
                    </a:lnTo>
                    <a:cubicBezTo>
                      <a:pt x="5871" y="91"/>
                      <a:pt x="5793" y="0"/>
                      <a:pt x="569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139;p58">
                <a:extLst>
                  <a:ext uri="{FF2B5EF4-FFF2-40B4-BE49-F238E27FC236}">
                    <a16:creationId xmlns:a16="http://schemas.microsoft.com/office/drawing/2014/main" id="{E0E74621-5FB0-4982-88B4-CBAD92B0D2A5}"/>
                  </a:ext>
                </a:extLst>
              </p:cNvPr>
              <p:cNvSpPr/>
              <p:nvPr/>
            </p:nvSpPr>
            <p:spPr>
              <a:xfrm>
                <a:off x="3832881" y="2414580"/>
                <a:ext cx="17486" cy="2543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53" extrusionOk="0">
                    <a:moveTo>
                      <a:pt x="880" y="1"/>
                    </a:moveTo>
                    <a:cubicBezTo>
                      <a:pt x="834" y="1"/>
                      <a:pt x="784" y="16"/>
                      <a:pt x="734" y="46"/>
                    </a:cubicBezTo>
                    <a:lnTo>
                      <a:pt x="334" y="279"/>
                    </a:lnTo>
                    <a:cubicBezTo>
                      <a:pt x="134" y="413"/>
                      <a:pt x="1" y="613"/>
                      <a:pt x="1" y="880"/>
                    </a:cubicBezTo>
                    <a:lnTo>
                      <a:pt x="1" y="1314"/>
                    </a:lnTo>
                    <a:cubicBezTo>
                      <a:pt x="1" y="1460"/>
                      <a:pt x="72" y="1553"/>
                      <a:pt x="189" y="1553"/>
                    </a:cubicBezTo>
                    <a:cubicBezTo>
                      <a:pt x="232" y="1553"/>
                      <a:pt x="280" y="1540"/>
                      <a:pt x="334" y="1514"/>
                    </a:cubicBezTo>
                    <a:lnTo>
                      <a:pt x="734" y="1280"/>
                    </a:lnTo>
                    <a:cubicBezTo>
                      <a:pt x="935" y="1147"/>
                      <a:pt x="1035" y="947"/>
                      <a:pt x="1068" y="680"/>
                    </a:cubicBezTo>
                    <a:lnTo>
                      <a:pt x="1068" y="246"/>
                    </a:lnTo>
                    <a:cubicBezTo>
                      <a:pt x="1068" y="83"/>
                      <a:pt x="986" y="1"/>
                      <a:pt x="880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140;p58">
                <a:extLst>
                  <a:ext uri="{FF2B5EF4-FFF2-40B4-BE49-F238E27FC236}">
                    <a16:creationId xmlns:a16="http://schemas.microsoft.com/office/drawing/2014/main" id="{E15CA082-8618-4706-B946-4C30D4C6A290}"/>
                  </a:ext>
                </a:extLst>
              </p:cNvPr>
              <p:cNvSpPr/>
              <p:nvPr/>
            </p:nvSpPr>
            <p:spPr>
              <a:xfrm>
                <a:off x="3867836" y="2388913"/>
                <a:ext cx="96139" cy="70876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27" extrusionOk="0">
                    <a:moveTo>
                      <a:pt x="5683" y="0"/>
                    </a:moveTo>
                    <a:cubicBezTo>
                      <a:pt x="5638" y="0"/>
                      <a:pt x="5588" y="15"/>
                      <a:pt x="5538" y="45"/>
                    </a:cubicBezTo>
                    <a:lnTo>
                      <a:pt x="367" y="3047"/>
                    </a:lnTo>
                    <a:cubicBezTo>
                      <a:pt x="134" y="3181"/>
                      <a:pt x="34" y="3381"/>
                      <a:pt x="0" y="3648"/>
                    </a:cubicBezTo>
                    <a:lnTo>
                      <a:pt x="0" y="4081"/>
                    </a:lnTo>
                    <a:cubicBezTo>
                      <a:pt x="0" y="4245"/>
                      <a:pt x="82" y="4327"/>
                      <a:pt x="200" y="4327"/>
                    </a:cubicBezTo>
                    <a:cubicBezTo>
                      <a:pt x="250" y="4327"/>
                      <a:pt x="307" y="4312"/>
                      <a:pt x="367" y="4282"/>
                    </a:cubicBezTo>
                    <a:lnTo>
                      <a:pt x="5538" y="1279"/>
                    </a:lnTo>
                    <a:cubicBezTo>
                      <a:pt x="5738" y="1146"/>
                      <a:pt x="5871" y="946"/>
                      <a:pt x="5871" y="679"/>
                    </a:cubicBezTo>
                    <a:lnTo>
                      <a:pt x="5871" y="245"/>
                    </a:lnTo>
                    <a:cubicBezTo>
                      <a:pt x="5871" y="82"/>
                      <a:pt x="5790" y="0"/>
                      <a:pt x="568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141;p58">
                <a:extLst>
                  <a:ext uri="{FF2B5EF4-FFF2-40B4-BE49-F238E27FC236}">
                    <a16:creationId xmlns:a16="http://schemas.microsoft.com/office/drawing/2014/main" id="{0225B76B-DE87-417E-8973-88753A0CD992}"/>
                  </a:ext>
                </a:extLst>
              </p:cNvPr>
              <p:cNvSpPr/>
              <p:nvPr/>
            </p:nvSpPr>
            <p:spPr>
              <a:xfrm>
                <a:off x="3832881" y="2454564"/>
                <a:ext cx="17486" cy="25586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2" extrusionOk="0">
                    <a:moveTo>
                      <a:pt x="865" y="1"/>
                    </a:moveTo>
                    <a:cubicBezTo>
                      <a:pt x="824" y="1"/>
                      <a:pt x="779" y="13"/>
                      <a:pt x="734" y="40"/>
                    </a:cubicBezTo>
                    <a:lnTo>
                      <a:pt x="334" y="274"/>
                    </a:lnTo>
                    <a:cubicBezTo>
                      <a:pt x="134" y="407"/>
                      <a:pt x="1" y="640"/>
                      <a:pt x="1" y="874"/>
                    </a:cubicBezTo>
                    <a:lnTo>
                      <a:pt x="1" y="1308"/>
                    </a:lnTo>
                    <a:cubicBezTo>
                      <a:pt x="1" y="1452"/>
                      <a:pt x="70" y="1561"/>
                      <a:pt x="183" y="1561"/>
                    </a:cubicBezTo>
                    <a:cubicBezTo>
                      <a:pt x="228" y="1561"/>
                      <a:pt x="278" y="1545"/>
                      <a:pt x="334" y="1508"/>
                    </a:cubicBezTo>
                    <a:lnTo>
                      <a:pt x="734" y="1308"/>
                    </a:lnTo>
                    <a:cubicBezTo>
                      <a:pt x="935" y="1174"/>
                      <a:pt x="1035" y="941"/>
                      <a:pt x="1068" y="707"/>
                    </a:cubicBezTo>
                    <a:lnTo>
                      <a:pt x="1068" y="240"/>
                    </a:lnTo>
                    <a:cubicBezTo>
                      <a:pt x="1068" y="94"/>
                      <a:pt x="979" y="1"/>
                      <a:pt x="865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142;p58">
                <a:extLst>
                  <a:ext uri="{FF2B5EF4-FFF2-40B4-BE49-F238E27FC236}">
                    <a16:creationId xmlns:a16="http://schemas.microsoft.com/office/drawing/2014/main" id="{291A52F2-EBF1-473C-9F26-D121F7DB91B7}"/>
                  </a:ext>
                </a:extLst>
              </p:cNvPr>
              <p:cNvSpPr/>
              <p:nvPr/>
            </p:nvSpPr>
            <p:spPr>
              <a:xfrm>
                <a:off x="3867836" y="2427242"/>
                <a:ext cx="96139" cy="71040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4337" extrusionOk="0">
                    <a:moveTo>
                      <a:pt x="5669" y="1"/>
                    </a:moveTo>
                    <a:cubicBezTo>
                      <a:pt x="5627" y="1"/>
                      <a:pt x="5582" y="13"/>
                      <a:pt x="5538" y="40"/>
                    </a:cubicBezTo>
                    <a:lnTo>
                      <a:pt x="367" y="3042"/>
                    </a:lnTo>
                    <a:cubicBezTo>
                      <a:pt x="134" y="3176"/>
                      <a:pt x="34" y="3409"/>
                      <a:pt x="0" y="3643"/>
                    </a:cubicBezTo>
                    <a:lnTo>
                      <a:pt x="0" y="4076"/>
                    </a:lnTo>
                    <a:cubicBezTo>
                      <a:pt x="0" y="4239"/>
                      <a:pt x="81" y="4336"/>
                      <a:pt x="197" y="4336"/>
                    </a:cubicBezTo>
                    <a:cubicBezTo>
                      <a:pt x="248" y="4336"/>
                      <a:pt x="306" y="4317"/>
                      <a:pt x="367" y="4277"/>
                    </a:cubicBezTo>
                    <a:lnTo>
                      <a:pt x="5538" y="1308"/>
                    </a:lnTo>
                    <a:cubicBezTo>
                      <a:pt x="5738" y="1174"/>
                      <a:pt x="5871" y="941"/>
                      <a:pt x="5871" y="707"/>
                    </a:cubicBezTo>
                    <a:lnTo>
                      <a:pt x="5871" y="240"/>
                    </a:lnTo>
                    <a:cubicBezTo>
                      <a:pt x="5871" y="94"/>
                      <a:pt x="5782" y="1"/>
                      <a:pt x="566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143;p58">
                <a:extLst>
                  <a:ext uri="{FF2B5EF4-FFF2-40B4-BE49-F238E27FC236}">
                    <a16:creationId xmlns:a16="http://schemas.microsoft.com/office/drawing/2014/main" id="{6C55DB4A-D1D3-4DBA-93AD-3B022E8096A7}"/>
                  </a:ext>
                </a:extLst>
              </p:cNvPr>
              <p:cNvSpPr/>
              <p:nvPr/>
            </p:nvSpPr>
            <p:spPr>
              <a:xfrm>
                <a:off x="3832881" y="2493024"/>
                <a:ext cx="17486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68" extrusionOk="0">
                    <a:moveTo>
                      <a:pt x="883" y="1"/>
                    </a:moveTo>
                    <a:cubicBezTo>
                      <a:pt x="836" y="1"/>
                      <a:pt x="785" y="20"/>
                      <a:pt x="734" y="60"/>
                    </a:cubicBezTo>
                    <a:lnTo>
                      <a:pt x="334" y="261"/>
                    </a:lnTo>
                    <a:cubicBezTo>
                      <a:pt x="134" y="394"/>
                      <a:pt x="1" y="627"/>
                      <a:pt x="1" y="861"/>
                    </a:cubicBezTo>
                    <a:lnTo>
                      <a:pt x="1" y="1328"/>
                    </a:lnTo>
                    <a:cubicBezTo>
                      <a:pt x="1" y="1474"/>
                      <a:pt x="72" y="1567"/>
                      <a:pt x="189" y="1567"/>
                    </a:cubicBezTo>
                    <a:cubicBezTo>
                      <a:pt x="232" y="1567"/>
                      <a:pt x="280" y="1555"/>
                      <a:pt x="334" y="1528"/>
                    </a:cubicBezTo>
                    <a:lnTo>
                      <a:pt x="734" y="1295"/>
                    </a:lnTo>
                    <a:cubicBezTo>
                      <a:pt x="935" y="1161"/>
                      <a:pt x="1035" y="928"/>
                      <a:pt x="1068" y="694"/>
                    </a:cubicBezTo>
                    <a:lnTo>
                      <a:pt x="1068" y="261"/>
                    </a:lnTo>
                    <a:cubicBezTo>
                      <a:pt x="1068" y="98"/>
                      <a:pt x="988" y="1"/>
                      <a:pt x="883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144;p58">
                <a:extLst>
                  <a:ext uri="{FF2B5EF4-FFF2-40B4-BE49-F238E27FC236}">
                    <a16:creationId xmlns:a16="http://schemas.microsoft.com/office/drawing/2014/main" id="{3728D337-EEE8-4F8C-89AA-81E3324FB1B4}"/>
                  </a:ext>
                </a:extLst>
              </p:cNvPr>
              <p:cNvSpPr/>
              <p:nvPr/>
            </p:nvSpPr>
            <p:spPr>
              <a:xfrm>
                <a:off x="3986340" y="2226276"/>
                <a:ext cx="6582" cy="545863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325" extrusionOk="0">
                    <a:moveTo>
                      <a:pt x="201" y="0"/>
                    </a:moveTo>
                    <a:cubicBezTo>
                      <a:pt x="101" y="0"/>
                      <a:pt x="1" y="100"/>
                      <a:pt x="1" y="201"/>
                    </a:cubicBezTo>
                    <a:lnTo>
                      <a:pt x="1" y="33124"/>
                    </a:lnTo>
                    <a:cubicBezTo>
                      <a:pt x="1" y="33224"/>
                      <a:pt x="101" y="33324"/>
                      <a:pt x="201" y="33324"/>
                    </a:cubicBezTo>
                    <a:cubicBezTo>
                      <a:pt x="301" y="33324"/>
                      <a:pt x="401" y="33224"/>
                      <a:pt x="401" y="33124"/>
                    </a:cubicBezTo>
                    <a:lnTo>
                      <a:pt x="401" y="201"/>
                    </a:lnTo>
                    <a:cubicBezTo>
                      <a:pt x="401" y="100"/>
                      <a:pt x="301" y="0"/>
                      <a:pt x="2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145;p58">
                <a:extLst>
                  <a:ext uri="{FF2B5EF4-FFF2-40B4-BE49-F238E27FC236}">
                    <a16:creationId xmlns:a16="http://schemas.microsoft.com/office/drawing/2014/main" id="{73BC778C-7B44-46A0-AB1D-C6279127D2DE}"/>
                  </a:ext>
                </a:extLst>
              </p:cNvPr>
              <p:cNvSpPr/>
              <p:nvPr/>
            </p:nvSpPr>
            <p:spPr>
              <a:xfrm>
                <a:off x="4447291" y="2858446"/>
                <a:ext cx="258342" cy="174856"/>
              </a:xfrm>
              <a:custGeom>
                <a:avLst/>
                <a:gdLst/>
                <a:ahLst/>
                <a:cxnLst/>
                <a:rect l="l" t="t" r="r" b="b"/>
                <a:pathLst>
                  <a:path w="15779" h="10675" extrusionOk="0">
                    <a:moveTo>
                      <a:pt x="15778" y="1"/>
                    </a:moveTo>
                    <a:cubicBezTo>
                      <a:pt x="15778" y="835"/>
                      <a:pt x="15211" y="1635"/>
                      <a:pt x="14144" y="2269"/>
                    </a:cubicBezTo>
                    <a:lnTo>
                      <a:pt x="3736" y="8307"/>
                    </a:lnTo>
                    <a:cubicBezTo>
                      <a:pt x="2622" y="8880"/>
                      <a:pt x="1417" y="9210"/>
                      <a:pt x="179" y="9210"/>
                    </a:cubicBezTo>
                    <a:cubicBezTo>
                      <a:pt x="119" y="9210"/>
                      <a:pt x="60" y="9209"/>
                      <a:pt x="0" y="9207"/>
                    </a:cubicBezTo>
                    <a:lnTo>
                      <a:pt x="0" y="10675"/>
                    </a:lnTo>
                    <a:cubicBezTo>
                      <a:pt x="1301" y="10675"/>
                      <a:pt x="2602" y="10341"/>
                      <a:pt x="3736" y="9741"/>
                    </a:cubicBezTo>
                    <a:lnTo>
                      <a:pt x="14144" y="3703"/>
                    </a:lnTo>
                    <a:cubicBezTo>
                      <a:pt x="15211" y="3103"/>
                      <a:pt x="15778" y="2302"/>
                      <a:pt x="15778" y="1468"/>
                    </a:cubicBezTo>
                    <a:lnTo>
                      <a:pt x="15778" y="1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146;p58">
                <a:extLst>
                  <a:ext uri="{FF2B5EF4-FFF2-40B4-BE49-F238E27FC236}">
                    <a16:creationId xmlns:a16="http://schemas.microsoft.com/office/drawing/2014/main" id="{2531B452-961F-46F5-B4F8-7772B5E643A3}"/>
                  </a:ext>
                </a:extLst>
              </p:cNvPr>
              <p:cNvSpPr/>
              <p:nvPr/>
            </p:nvSpPr>
            <p:spPr>
              <a:xfrm>
                <a:off x="3719828" y="2297857"/>
                <a:ext cx="1302563" cy="830122"/>
              </a:xfrm>
              <a:custGeom>
                <a:avLst/>
                <a:gdLst/>
                <a:ahLst/>
                <a:cxnLst/>
                <a:rect l="l" t="t" r="r" b="b"/>
                <a:pathLst>
                  <a:path w="79558" h="50679" extrusionOk="0">
                    <a:moveTo>
                      <a:pt x="79557" y="0"/>
                    </a:moveTo>
                    <a:lnTo>
                      <a:pt x="1" y="45966"/>
                    </a:lnTo>
                    <a:lnTo>
                      <a:pt x="1" y="49736"/>
                    </a:lnTo>
                    <a:cubicBezTo>
                      <a:pt x="1" y="50340"/>
                      <a:pt x="286" y="50679"/>
                      <a:pt x="713" y="50679"/>
                    </a:cubicBezTo>
                    <a:cubicBezTo>
                      <a:pt x="852" y="50679"/>
                      <a:pt x="1005" y="50643"/>
                      <a:pt x="1168" y="50570"/>
                    </a:cubicBezTo>
                    <a:lnTo>
                      <a:pt x="1201" y="50570"/>
                    </a:lnTo>
                    <a:lnTo>
                      <a:pt x="1302" y="50536"/>
                    </a:lnTo>
                    <a:lnTo>
                      <a:pt x="14578" y="42864"/>
                    </a:lnTo>
                    <a:lnTo>
                      <a:pt x="16512" y="41730"/>
                    </a:lnTo>
                    <a:lnTo>
                      <a:pt x="18514" y="40596"/>
                    </a:lnTo>
                    <a:lnTo>
                      <a:pt x="19915" y="39795"/>
                    </a:lnTo>
                    <a:lnTo>
                      <a:pt x="21316" y="38961"/>
                    </a:lnTo>
                    <a:lnTo>
                      <a:pt x="22750" y="38127"/>
                    </a:lnTo>
                    <a:lnTo>
                      <a:pt x="27220" y="35559"/>
                    </a:lnTo>
                    <a:lnTo>
                      <a:pt x="28754" y="34658"/>
                    </a:lnTo>
                    <a:lnTo>
                      <a:pt x="38261" y="29188"/>
                    </a:lnTo>
                    <a:lnTo>
                      <a:pt x="39796" y="28287"/>
                    </a:lnTo>
                    <a:lnTo>
                      <a:pt x="72786" y="9240"/>
                    </a:lnTo>
                    <a:lnTo>
                      <a:pt x="73653" y="8740"/>
                    </a:lnTo>
                    <a:lnTo>
                      <a:pt x="75655" y="7572"/>
                    </a:lnTo>
                    <a:lnTo>
                      <a:pt x="76355" y="7172"/>
                    </a:lnTo>
                    <a:lnTo>
                      <a:pt x="78256" y="6071"/>
                    </a:lnTo>
                    <a:cubicBezTo>
                      <a:pt x="79024" y="5571"/>
                      <a:pt x="79524" y="4737"/>
                      <a:pt x="79557" y="3836"/>
                    </a:cubicBezTo>
                    <a:lnTo>
                      <a:pt x="79557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147;p58">
                <a:extLst>
                  <a:ext uri="{FF2B5EF4-FFF2-40B4-BE49-F238E27FC236}">
                    <a16:creationId xmlns:a16="http://schemas.microsoft.com/office/drawing/2014/main" id="{8FDE1D27-DBB0-429D-9E6B-5B6427FBC8B5}"/>
                  </a:ext>
                </a:extLst>
              </p:cNvPr>
              <p:cNvSpPr/>
              <p:nvPr/>
            </p:nvSpPr>
            <p:spPr>
              <a:xfrm>
                <a:off x="4348434" y="2694072"/>
                <a:ext cx="49101" cy="5893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598" extrusionOk="0">
                    <a:moveTo>
                      <a:pt x="1944" y="414"/>
                    </a:moveTo>
                    <a:cubicBezTo>
                      <a:pt x="2277" y="414"/>
                      <a:pt x="2589" y="712"/>
                      <a:pt x="2469" y="1096"/>
                    </a:cubicBezTo>
                    <a:cubicBezTo>
                      <a:pt x="2436" y="1896"/>
                      <a:pt x="2002" y="2597"/>
                      <a:pt x="1368" y="3031"/>
                    </a:cubicBezTo>
                    <a:cubicBezTo>
                      <a:pt x="1256" y="3134"/>
                      <a:pt x="1125" y="3179"/>
                      <a:pt x="999" y="3179"/>
                    </a:cubicBezTo>
                    <a:cubicBezTo>
                      <a:pt x="673" y="3179"/>
                      <a:pt x="372" y="2881"/>
                      <a:pt x="468" y="2497"/>
                    </a:cubicBezTo>
                    <a:cubicBezTo>
                      <a:pt x="501" y="1730"/>
                      <a:pt x="935" y="996"/>
                      <a:pt x="1568" y="562"/>
                    </a:cubicBezTo>
                    <a:cubicBezTo>
                      <a:pt x="1681" y="459"/>
                      <a:pt x="1814" y="414"/>
                      <a:pt x="1944" y="414"/>
                    </a:cubicBezTo>
                    <a:close/>
                    <a:moveTo>
                      <a:pt x="1972" y="1"/>
                    </a:moveTo>
                    <a:cubicBezTo>
                      <a:pt x="1766" y="1"/>
                      <a:pt x="1554" y="71"/>
                      <a:pt x="1368" y="229"/>
                    </a:cubicBezTo>
                    <a:cubicBezTo>
                      <a:pt x="568" y="729"/>
                      <a:pt x="101" y="1563"/>
                      <a:pt x="34" y="2497"/>
                    </a:cubicBezTo>
                    <a:cubicBezTo>
                      <a:pt x="1" y="2897"/>
                      <a:pt x="201" y="3264"/>
                      <a:pt x="501" y="3464"/>
                    </a:cubicBezTo>
                    <a:cubicBezTo>
                      <a:pt x="634" y="3531"/>
                      <a:pt x="768" y="3598"/>
                      <a:pt x="935" y="3598"/>
                    </a:cubicBezTo>
                    <a:cubicBezTo>
                      <a:pt x="1168" y="3564"/>
                      <a:pt x="1368" y="3498"/>
                      <a:pt x="1568" y="3398"/>
                    </a:cubicBezTo>
                    <a:cubicBezTo>
                      <a:pt x="2369" y="2897"/>
                      <a:pt x="2869" y="2030"/>
                      <a:pt x="2903" y="1096"/>
                    </a:cubicBezTo>
                    <a:cubicBezTo>
                      <a:pt x="2999" y="470"/>
                      <a:pt x="2505" y="1"/>
                      <a:pt x="197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148;p58">
                <a:extLst>
                  <a:ext uri="{FF2B5EF4-FFF2-40B4-BE49-F238E27FC236}">
                    <a16:creationId xmlns:a16="http://schemas.microsoft.com/office/drawing/2014/main" id="{E7792EFB-CDED-4CC8-80BF-5C9EE9A74B64}"/>
                  </a:ext>
                </a:extLst>
              </p:cNvPr>
              <p:cNvSpPr/>
              <p:nvPr/>
            </p:nvSpPr>
            <p:spPr>
              <a:xfrm>
                <a:off x="4041499" y="2011370"/>
                <a:ext cx="645011" cy="718427"/>
              </a:xfrm>
              <a:custGeom>
                <a:avLst/>
                <a:gdLst/>
                <a:ahLst/>
                <a:cxnLst/>
                <a:rect l="l" t="t" r="r" b="b"/>
                <a:pathLst>
                  <a:path w="39396" h="43860" extrusionOk="0">
                    <a:moveTo>
                      <a:pt x="38928" y="0"/>
                    </a:moveTo>
                    <a:cubicBezTo>
                      <a:pt x="38818" y="0"/>
                      <a:pt x="38694" y="36"/>
                      <a:pt x="38562" y="111"/>
                    </a:cubicBezTo>
                    <a:lnTo>
                      <a:pt x="835" y="21893"/>
                    </a:lnTo>
                    <a:cubicBezTo>
                      <a:pt x="335" y="22227"/>
                      <a:pt x="34" y="22761"/>
                      <a:pt x="1" y="23361"/>
                    </a:cubicBezTo>
                    <a:lnTo>
                      <a:pt x="1" y="43275"/>
                    </a:lnTo>
                    <a:cubicBezTo>
                      <a:pt x="1" y="43650"/>
                      <a:pt x="182" y="43860"/>
                      <a:pt x="451" y="43860"/>
                    </a:cubicBezTo>
                    <a:cubicBezTo>
                      <a:pt x="565" y="43860"/>
                      <a:pt x="696" y="43822"/>
                      <a:pt x="835" y="43742"/>
                    </a:cubicBezTo>
                    <a:lnTo>
                      <a:pt x="38562" y="21960"/>
                    </a:lnTo>
                    <a:cubicBezTo>
                      <a:pt x="39062" y="21626"/>
                      <a:pt x="39362" y="21093"/>
                      <a:pt x="39396" y="20492"/>
                    </a:cubicBezTo>
                    <a:lnTo>
                      <a:pt x="39396" y="611"/>
                    </a:lnTo>
                    <a:cubicBezTo>
                      <a:pt x="39396" y="229"/>
                      <a:pt x="39207" y="0"/>
                      <a:pt x="3892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149;p58">
                <a:extLst>
                  <a:ext uri="{FF2B5EF4-FFF2-40B4-BE49-F238E27FC236}">
                    <a16:creationId xmlns:a16="http://schemas.microsoft.com/office/drawing/2014/main" id="{B6258293-CB04-4782-A6B0-B07F1B7CBC39}"/>
                  </a:ext>
                </a:extLst>
              </p:cNvPr>
              <p:cNvSpPr/>
              <p:nvPr/>
            </p:nvSpPr>
            <p:spPr>
              <a:xfrm>
                <a:off x="4041499" y="2011370"/>
                <a:ext cx="645011" cy="718427"/>
              </a:xfrm>
              <a:custGeom>
                <a:avLst/>
                <a:gdLst/>
                <a:ahLst/>
                <a:cxnLst/>
                <a:rect l="l" t="t" r="r" b="b"/>
                <a:pathLst>
                  <a:path w="39396" h="43860" extrusionOk="0">
                    <a:moveTo>
                      <a:pt x="38928" y="0"/>
                    </a:moveTo>
                    <a:cubicBezTo>
                      <a:pt x="38818" y="0"/>
                      <a:pt x="38694" y="36"/>
                      <a:pt x="38562" y="111"/>
                    </a:cubicBezTo>
                    <a:lnTo>
                      <a:pt x="835" y="21893"/>
                    </a:lnTo>
                    <a:cubicBezTo>
                      <a:pt x="335" y="22227"/>
                      <a:pt x="34" y="22761"/>
                      <a:pt x="1" y="23361"/>
                    </a:cubicBezTo>
                    <a:lnTo>
                      <a:pt x="1" y="43275"/>
                    </a:lnTo>
                    <a:cubicBezTo>
                      <a:pt x="1" y="43650"/>
                      <a:pt x="182" y="43860"/>
                      <a:pt x="451" y="43860"/>
                    </a:cubicBezTo>
                    <a:cubicBezTo>
                      <a:pt x="565" y="43860"/>
                      <a:pt x="696" y="43822"/>
                      <a:pt x="835" y="43742"/>
                    </a:cubicBezTo>
                    <a:lnTo>
                      <a:pt x="38562" y="21960"/>
                    </a:lnTo>
                    <a:cubicBezTo>
                      <a:pt x="39062" y="21626"/>
                      <a:pt x="39362" y="21093"/>
                      <a:pt x="39396" y="20492"/>
                    </a:cubicBezTo>
                    <a:lnTo>
                      <a:pt x="39396" y="611"/>
                    </a:lnTo>
                    <a:cubicBezTo>
                      <a:pt x="39396" y="229"/>
                      <a:pt x="39207" y="0"/>
                      <a:pt x="389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150;p58">
                <a:extLst>
                  <a:ext uri="{FF2B5EF4-FFF2-40B4-BE49-F238E27FC236}">
                    <a16:creationId xmlns:a16="http://schemas.microsoft.com/office/drawing/2014/main" id="{5E8903B1-4313-4086-9847-AED7419AC581}"/>
                  </a:ext>
                </a:extLst>
              </p:cNvPr>
              <p:cNvSpPr/>
              <p:nvPr/>
            </p:nvSpPr>
            <p:spPr>
              <a:xfrm>
                <a:off x="4421079" y="2200805"/>
                <a:ext cx="67193" cy="86241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65" extrusionOk="0">
                    <a:moveTo>
                      <a:pt x="2959" y="1"/>
                    </a:moveTo>
                    <a:cubicBezTo>
                      <a:pt x="2680" y="1"/>
                      <a:pt x="2366" y="93"/>
                      <a:pt x="2035" y="288"/>
                    </a:cubicBezTo>
                    <a:cubicBezTo>
                      <a:pt x="834" y="1055"/>
                      <a:pt x="67" y="2356"/>
                      <a:pt x="0" y="3824"/>
                    </a:cubicBezTo>
                    <a:cubicBezTo>
                      <a:pt x="0" y="4745"/>
                      <a:pt x="452" y="5265"/>
                      <a:pt x="1118" y="5265"/>
                    </a:cubicBezTo>
                    <a:cubicBezTo>
                      <a:pt x="1393" y="5265"/>
                      <a:pt x="1704" y="5176"/>
                      <a:pt x="2035" y="4991"/>
                    </a:cubicBezTo>
                    <a:cubicBezTo>
                      <a:pt x="3236" y="4224"/>
                      <a:pt x="4003" y="2890"/>
                      <a:pt x="4103" y="1489"/>
                    </a:cubicBezTo>
                    <a:cubicBezTo>
                      <a:pt x="4103" y="544"/>
                      <a:pt x="3635" y="1"/>
                      <a:pt x="29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151;p58">
                <a:extLst>
                  <a:ext uri="{FF2B5EF4-FFF2-40B4-BE49-F238E27FC236}">
                    <a16:creationId xmlns:a16="http://schemas.microsoft.com/office/drawing/2014/main" id="{F77F3794-08A5-4BAF-8BD8-8D4908F62950}"/>
                  </a:ext>
                </a:extLst>
              </p:cNvPr>
              <p:cNvSpPr/>
              <p:nvPr/>
            </p:nvSpPr>
            <p:spPr>
              <a:xfrm>
                <a:off x="4041499" y="2240658"/>
                <a:ext cx="645011" cy="489140"/>
              </a:xfrm>
              <a:custGeom>
                <a:avLst/>
                <a:gdLst/>
                <a:ahLst/>
                <a:cxnLst/>
                <a:rect l="l" t="t" r="r" b="b"/>
                <a:pathLst>
                  <a:path w="39396" h="29862" extrusionOk="0">
                    <a:moveTo>
                      <a:pt x="31738" y="0"/>
                    </a:moveTo>
                    <a:cubicBezTo>
                      <a:pt x="31410" y="0"/>
                      <a:pt x="31086" y="148"/>
                      <a:pt x="30890" y="423"/>
                    </a:cubicBezTo>
                    <a:lnTo>
                      <a:pt x="24385" y="9296"/>
                    </a:lnTo>
                    <a:lnTo>
                      <a:pt x="27287" y="12665"/>
                    </a:lnTo>
                    <a:lnTo>
                      <a:pt x="15545" y="4226"/>
                    </a:lnTo>
                    <a:cubicBezTo>
                      <a:pt x="15372" y="4102"/>
                      <a:pt x="15166" y="4042"/>
                      <a:pt x="14958" y="4042"/>
                    </a:cubicBezTo>
                    <a:cubicBezTo>
                      <a:pt x="14608" y="4042"/>
                      <a:pt x="14254" y="4212"/>
                      <a:pt x="14044" y="4526"/>
                    </a:cubicBezTo>
                    <a:lnTo>
                      <a:pt x="1" y="27009"/>
                    </a:lnTo>
                    <a:lnTo>
                      <a:pt x="1" y="29277"/>
                    </a:lnTo>
                    <a:cubicBezTo>
                      <a:pt x="1" y="29652"/>
                      <a:pt x="182" y="29862"/>
                      <a:pt x="451" y="29862"/>
                    </a:cubicBezTo>
                    <a:cubicBezTo>
                      <a:pt x="565" y="29862"/>
                      <a:pt x="696" y="29824"/>
                      <a:pt x="835" y="29744"/>
                    </a:cubicBezTo>
                    <a:lnTo>
                      <a:pt x="38562" y="7962"/>
                    </a:lnTo>
                    <a:cubicBezTo>
                      <a:pt x="39062" y="7628"/>
                      <a:pt x="39362" y="7095"/>
                      <a:pt x="39396" y="6494"/>
                    </a:cubicBezTo>
                    <a:lnTo>
                      <a:pt x="39396" y="5460"/>
                    </a:lnTo>
                    <a:lnTo>
                      <a:pt x="32391" y="223"/>
                    </a:lnTo>
                    <a:cubicBezTo>
                      <a:pt x="32199" y="72"/>
                      <a:pt x="31967" y="0"/>
                      <a:pt x="31738" y="0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152;p58">
                <a:extLst>
                  <a:ext uri="{FF2B5EF4-FFF2-40B4-BE49-F238E27FC236}">
                    <a16:creationId xmlns:a16="http://schemas.microsoft.com/office/drawing/2014/main" id="{C7923EE5-0B49-433F-8D41-C7D9AD929060}"/>
                  </a:ext>
                </a:extLst>
              </p:cNvPr>
              <p:cNvSpPr/>
              <p:nvPr/>
            </p:nvSpPr>
            <p:spPr>
              <a:xfrm>
                <a:off x="3809402" y="1547358"/>
                <a:ext cx="1109761" cy="701883"/>
              </a:xfrm>
              <a:custGeom>
                <a:avLst/>
                <a:gdLst/>
                <a:ahLst/>
                <a:cxnLst/>
                <a:rect l="l" t="t" r="r" b="b"/>
                <a:pathLst>
                  <a:path w="67782" h="42850" extrusionOk="0">
                    <a:moveTo>
                      <a:pt x="67436" y="1"/>
                    </a:moveTo>
                    <a:cubicBezTo>
                      <a:pt x="67351" y="1"/>
                      <a:pt x="67254" y="28"/>
                      <a:pt x="67148" y="85"/>
                    </a:cubicBezTo>
                    <a:lnTo>
                      <a:pt x="601" y="38513"/>
                    </a:lnTo>
                    <a:cubicBezTo>
                      <a:pt x="234" y="38780"/>
                      <a:pt x="0" y="39147"/>
                      <a:pt x="0" y="39580"/>
                    </a:cubicBezTo>
                    <a:lnTo>
                      <a:pt x="0" y="42849"/>
                    </a:lnTo>
                    <a:lnTo>
                      <a:pt x="67782" y="3721"/>
                    </a:lnTo>
                    <a:lnTo>
                      <a:pt x="67782" y="452"/>
                    </a:lnTo>
                    <a:cubicBezTo>
                      <a:pt x="67782" y="167"/>
                      <a:pt x="67647" y="1"/>
                      <a:pt x="674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153;p58">
                <a:extLst>
                  <a:ext uri="{FF2B5EF4-FFF2-40B4-BE49-F238E27FC236}">
                    <a16:creationId xmlns:a16="http://schemas.microsoft.com/office/drawing/2014/main" id="{A6E7A072-413E-4B6D-94F6-0C63DB4F996C}"/>
                  </a:ext>
                </a:extLst>
              </p:cNvPr>
              <p:cNvSpPr/>
              <p:nvPr/>
            </p:nvSpPr>
            <p:spPr>
              <a:xfrm>
                <a:off x="3809402" y="1608308"/>
                <a:ext cx="1109761" cy="706502"/>
              </a:xfrm>
              <a:custGeom>
                <a:avLst/>
                <a:gdLst/>
                <a:ahLst/>
                <a:cxnLst/>
                <a:rect l="l" t="t" r="r" b="b"/>
                <a:pathLst>
                  <a:path w="67782" h="43132" extrusionOk="0">
                    <a:moveTo>
                      <a:pt x="67782" y="0"/>
                    </a:moveTo>
                    <a:lnTo>
                      <a:pt x="19481" y="27854"/>
                    </a:lnTo>
                    <a:cubicBezTo>
                      <a:pt x="19389" y="27909"/>
                      <a:pt x="19315" y="27933"/>
                      <a:pt x="19251" y="27933"/>
                    </a:cubicBezTo>
                    <a:cubicBezTo>
                      <a:pt x="19084" y="27933"/>
                      <a:pt x="18992" y="27762"/>
                      <a:pt x="18847" y="27520"/>
                    </a:cubicBezTo>
                    <a:lnTo>
                      <a:pt x="18347" y="26586"/>
                    </a:lnTo>
                    <a:cubicBezTo>
                      <a:pt x="18190" y="26331"/>
                      <a:pt x="18033" y="26238"/>
                      <a:pt x="17863" y="26238"/>
                    </a:cubicBezTo>
                    <a:cubicBezTo>
                      <a:pt x="17743" y="26238"/>
                      <a:pt x="17617" y="26284"/>
                      <a:pt x="17479" y="26353"/>
                    </a:cubicBezTo>
                    <a:lnTo>
                      <a:pt x="2869" y="34792"/>
                    </a:lnTo>
                    <a:cubicBezTo>
                      <a:pt x="2535" y="35059"/>
                      <a:pt x="2302" y="35426"/>
                      <a:pt x="2268" y="35859"/>
                    </a:cubicBezTo>
                    <a:lnTo>
                      <a:pt x="1835" y="37327"/>
                    </a:lnTo>
                    <a:cubicBezTo>
                      <a:pt x="1701" y="37928"/>
                      <a:pt x="1568" y="38228"/>
                      <a:pt x="1234" y="38395"/>
                    </a:cubicBezTo>
                    <a:lnTo>
                      <a:pt x="0" y="39128"/>
                    </a:lnTo>
                    <a:lnTo>
                      <a:pt x="0" y="43131"/>
                    </a:lnTo>
                    <a:lnTo>
                      <a:pt x="67782" y="3970"/>
                    </a:lnTo>
                    <a:lnTo>
                      <a:pt x="67782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154;p58">
                <a:extLst>
                  <a:ext uri="{FF2B5EF4-FFF2-40B4-BE49-F238E27FC236}">
                    <a16:creationId xmlns:a16="http://schemas.microsoft.com/office/drawing/2014/main" id="{58A3CC94-7F14-41CD-8D64-EAB5595BEB4D}"/>
                  </a:ext>
                </a:extLst>
              </p:cNvPr>
              <p:cNvSpPr/>
              <p:nvPr/>
            </p:nvSpPr>
            <p:spPr>
              <a:xfrm>
                <a:off x="4077551" y="2053942"/>
                <a:ext cx="18042" cy="3507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2141" extrusionOk="0">
                    <a:moveTo>
                      <a:pt x="1015" y="1"/>
                    </a:moveTo>
                    <a:cubicBezTo>
                      <a:pt x="968" y="1"/>
                      <a:pt x="926" y="32"/>
                      <a:pt x="901" y="81"/>
                    </a:cubicBezTo>
                    <a:lnTo>
                      <a:pt x="568" y="848"/>
                    </a:lnTo>
                    <a:lnTo>
                      <a:pt x="201" y="514"/>
                    </a:lnTo>
                    <a:cubicBezTo>
                      <a:pt x="192" y="506"/>
                      <a:pt x="182" y="502"/>
                      <a:pt x="170" y="502"/>
                    </a:cubicBezTo>
                    <a:cubicBezTo>
                      <a:pt x="136" y="502"/>
                      <a:pt x="92" y="539"/>
                      <a:pt x="67" y="614"/>
                    </a:cubicBezTo>
                    <a:cubicBezTo>
                      <a:pt x="1" y="681"/>
                      <a:pt x="1" y="748"/>
                      <a:pt x="67" y="814"/>
                    </a:cubicBezTo>
                    <a:lnTo>
                      <a:pt x="401" y="1181"/>
                    </a:lnTo>
                    <a:lnTo>
                      <a:pt x="67" y="1882"/>
                    </a:lnTo>
                    <a:cubicBezTo>
                      <a:pt x="1" y="1949"/>
                      <a:pt x="1" y="2049"/>
                      <a:pt x="67" y="2115"/>
                    </a:cubicBezTo>
                    <a:cubicBezTo>
                      <a:pt x="67" y="2132"/>
                      <a:pt x="76" y="2140"/>
                      <a:pt x="88" y="2140"/>
                    </a:cubicBezTo>
                    <a:cubicBezTo>
                      <a:pt x="101" y="2140"/>
                      <a:pt x="117" y="2132"/>
                      <a:pt x="134" y="2115"/>
                    </a:cubicBezTo>
                    <a:cubicBezTo>
                      <a:pt x="167" y="2115"/>
                      <a:pt x="201" y="2082"/>
                      <a:pt x="201" y="2049"/>
                    </a:cubicBezTo>
                    <a:lnTo>
                      <a:pt x="568" y="1281"/>
                    </a:lnTo>
                    <a:lnTo>
                      <a:pt x="901" y="1615"/>
                    </a:lnTo>
                    <a:cubicBezTo>
                      <a:pt x="918" y="1632"/>
                      <a:pt x="935" y="1640"/>
                      <a:pt x="947" y="1640"/>
                    </a:cubicBezTo>
                    <a:cubicBezTo>
                      <a:pt x="960" y="1640"/>
                      <a:pt x="968" y="1632"/>
                      <a:pt x="968" y="1615"/>
                    </a:cubicBezTo>
                    <a:cubicBezTo>
                      <a:pt x="1001" y="1615"/>
                      <a:pt x="1035" y="1582"/>
                      <a:pt x="1068" y="1548"/>
                    </a:cubicBezTo>
                    <a:cubicBezTo>
                      <a:pt x="1101" y="1482"/>
                      <a:pt x="1101" y="1381"/>
                      <a:pt x="1068" y="1315"/>
                    </a:cubicBezTo>
                    <a:lnTo>
                      <a:pt x="701" y="981"/>
                    </a:lnTo>
                    <a:lnTo>
                      <a:pt x="1068" y="247"/>
                    </a:lnTo>
                    <a:cubicBezTo>
                      <a:pt x="1101" y="181"/>
                      <a:pt x="1101" y="81"/>
                      <a:pt x="1068" y="14"/>
                    </a:cubicBezTo>
                    <a:cubicBezTo>
                      <a:pt x="1050" y="5"/>
                      <a:pt x="1032" y="1"/>
                      <a:pt x="10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55;p58">
                <a:extLst>
                  <a:ext uri="{FF2B5EF4-FFF2-40B4-BE49-F238E27FC236}">
                    <a16:creationId xmlns:a16="http://schemas.microsoft.com/office/drawing/2014/main" id="{41000DFD-7F89-4461-A239-FEA6D69B3E9B}"/>
                  </a:ext>
                </a:extLst>
              </p:cNvPr>
              <p:cNvSpPr/>
              <p:nvPr/>
            </p:nvSpPr>
            <p:spPr>
              <a:xfrm>
                <a:off x="3941021" y="1656645"/>
                <a:ext cx="921346" cy="566666"/>
              </a:xfrm>
              <a:custGeom>
                <a:avLst/>
                <a:gdLst/>
                <a:ahLst/>
                <a:cxnLst/>
                <a:rect l="l" t="t" r="r" b="b"/>
                <a:pathLst>
                  <a:path w="56274" h="34595" extrusionOk="0">
                    <a:moveTo>
                      <a:pt x="55940" y="0"/>
                    </a:moveTo>
                    <a:cubicBezTo>
                      <a:pt x="55860" y="0"/>
                      <a:pt x="55769" y="27"/>
                      <a:pt x="55673" y="85"/>
                    </a:cubicBezTo>
                    <a:lnTo>
                      <a:pt x="601" y="31841"/>
                    </a:lnTo>
                    <a:cubicBezTo>
                      <a:pt x="234" y="32074"/>
                      <a:pt x="0" y="32475"/>
                      <a:pt x="0" y="32908"/>
                    </a:cubicBezTo>
                    <a:lnTo>
                      <a:pt x="0" y="34143"/>
                    </a:lnTo>
                    <a:cubicBezTo>
                      <a:pt x="0" y="34428"/>
                      <a:pt x="136" y="34594"/>
                      <a:pt x="334" y="34594"/>
                    </a:cubicBezTo>
                    <a:cubicBezTo>
                      <a:pt x="414" y="34594"/>
                      <a:pt x="505" y="34567"/>
                      <a:pt x="601" y="34510"/>
                    </a:cubicBezTo>
                    <a:lnTo>
                      <a:pt x="55673" y="2753"/>
                    </a:lnTo>
                    <a:cubicBezTo>
                      <a:pt x="56040" y="2520"/>
                      <a:pt x="56274" y="2120"/>
                      <a:pt x="56274" y="1686"/>
                    </a:cubicBezTo>
                    <a:lnTo>
                      <a:pt x="56274" y="452"/>
                    </a:lnTo>
                    <a:cubicBezTo>
                      <a:pt x="56274" y="167"/>
                      <a:pt x="56138" y="0"/>
                      <a:pt x="5594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156;p58">
                <a:extLst>
                  <a:ext uri="{FF2B5EF4-FFF2-40B4-BE49-F238E27FC236}">
                    <a16:creationId xmlns:a16="http://schemas.microsoft.com/office/drawing/2014/main" id="{8CDBB3DE-D5AE-4F0A-A202-F9A3CB277BA7}"/>
                  </a:ext>
                </a:extLst>
              </p:cNvPr>
              <p:cNvSpPr/>
              <p:nvPr/>
            </p:nvSpPr>
            <p:spPr>
              <a:xfrm>
                <a:off x="4041499" y="2257283"/>
                <a:ext cx="62838" cy="80819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4934" extrusionOk="0">
                    <a:moveTo>
                      <a:pt x="2771" y="1"/>
                    </a:moveTo>
                    <a:cubicBezTo>
                      <a:pt x="2511" y="1"/>
                      <a:pt x="2217" y="89"/>
                      <a:pt x="1902" y="276"/>
                    </a:cubicBezTo>
                    <a:cubicBezTo>
                      <a:pt x="768" y="1009"/>
                      <a:pt x="68" y="2244"/>
                      <a:pt x="1" y="3578"/>
                    </a:cubicBezTo>
                    <a:cubicBezTo>
                      <a:pt x="1" y="4433"/>
                      <a:pt x="424" y="4933"/>
                      <a:pt x="1053" y="4933"/>
                    </a:cubicBezTo>
                    <a:cubicBezTo>
                      <a:pt x="1307" y="4933"/>
                      <a:pt x="1595" y="4852"/>
                      <a:pt x="1902" y="4679"/>
                    </a:cubicBezTo>
                    <a:cubicBezTo>
                      <a:pt x="3036" y="3945"/>
                      <a:pt x="3737" y="2711"/>
                      <a:pt x="3837" y="1376"/>
                    </a:cubicBezTo>
                    <a:cubicBezTo>
                      <a:pt x="3813" y="506"/>
                      <a:pt x="3392" y="1"/>
                      <a:pt x="2771" y="1"/>
                    </a:cubicBez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157;p58">
                <a:extLst>
                  <a:ext uri="{FF2B5EF4-FFF2-40B4-BE49-F238E27FC236}">
                    <a16:creationId xmlns:a16="http://schemas.microsoft.com/office/drawing/2014/main" id="{9A989955-8EEC-4F5D-9A24-6C884C292BAD}"/>
                  </a:ext>
                </a:extLst>
              </p:cNvPr>
              <p:cNvSpPr/>
              <p:nvPr/>
            </p:nvSpPr>
            <p:spPr>
              <a:xfrm>
                <a:off x="4062800" y="2270879"/>
                <a:ext cx="19385" cy="22621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381" extrusionOk="0">
                    <a:moveTo>
                      <a:pt x="769" y="0"/>
                    </a:moveTo>
                    <a:cubicBezTo>
                      <a:pt x="689" y="0"/>
                      <a:pt x="607" y="25"/>
                      <a:pt x="535" y="79"/>
                    </a:cubicBezTo>
                    <a:cubicBezTo>
                      <a:pt x="234" y="280"/>
                      <a:pt x="68" y="580"/>
                      <a:pt x="34" y="947"/>
                    </a:cubicBezTo>
                    <a:cubicBezTo>
                      <a:pt x="1" y="1080"/>
                      <a:pt x="101" y="1247"/>
                      <a:pt x="201" y="1314"/>
                    </a:cubicBezTo>
                    <a:cubicBezTo>
                      <a:pt x="268" y="1347"/>
                      <a:pt x="334" y="1380"/>
                      <a:pt x="401" y="1380"/>
                    </a:cubicBezTo>
                    <a:cubicBezTo>
                      <a:pt x="468" y="1380"/>
                      <a:pt x="568" y="1347"/>
                      <a:pt x="635" y="1314"/>
                    </a:cubicBezTo>
                    <a:cubicBezTo>
                      <a:pt x="935" y="1113"/>
                      <a:pt x="1135" y="780"/>
                      <a:pt x="1135" y="446"/>
                    </a:cubicBezTo>
                    <a:cubicBezTo>
                      <a:pt x="1184" y="179"/>
                      <a:pt x="984" y="0"/>
                      <a:pt x="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158;p58">
                <a:extLst>
                  <a:ext uri="{FF2B5EF4-FFF2-40B4-BE49-F238E27FC236}">
                    <a16:creationId xmlns:a16="http://schemas.microsoft.com/office/drawing/2014/main" id="{63D1A91C-1F9B-43DC-87A9-06E562998659}"/>
                  </a:ext>
                </a:extLst>
              </p:cNvPr>
              <p:cNvSpPr/>
              <p:nvPr/>
            </p:nvSpPr>
            <p:spPr>
              <a:xfrm>
                <a:off x="4055710" y="2294499"/>
                <a:ext cx="34972" cy="33612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052" extrusionOk="0">
                    <a:moveTo>
                      <a:pt x="1493" y="0"/>
                    </a:moveTo>
                    <a:cubicBezTo>
                      <a:pt x="1368" y="0"/>
                      <a:pt x="1242" y="34"/>
                      <a:pt x="1134" y="105"/>
                    </a:cubicBezTo>
                    <a:lnTo>
                      <a:pt x="868" y="272"/>
                    </a:lnTo>
                    <a:cubicBezTo>
                      <a:pt x="334" y="605"/>
                      <a:pt x="34" y="1173"/>
                      <a:pt x="0" y="1773"/>
                    </a:cubicBezTo>
                    <a:lnTo>
                      <a:pt x="0" y="1973"/>
                    </a:lnTo>
                    <a:cubicBezTo>
                      <a:pt x="129" y="2024"/>
                      <a:pt x="267" y="2051"/>
                      <a:pt x="406" y="2051"/>
                    </a:cubicBezTo>
                    <a:cubicBezTo>
                      <a:pt x="627" y="2051"/>
                      <a:pt x="850" y="1983"/>
                      <a:pt x="1034" y="1840"/>
                    </a:cubicBezTo>
                    <a:cubicBezTo>
                      <a:pt x="1468" y="1573"/>
                      <a:pt x="1835" y="1206"/>
                      <a:pt x="2102" y="772"/>
                    </a:cubicBezTo>
                    <a:lnTo>
                      <a:pt x="2102" y="706"/>
                    </a:lnTo>
                    <a:cubicBezTo>
                      <a:pt x="2135" y="472"/>
                      <a:pt x="2002" y="205"/>
                      <a:pt x="1802" y="72"/>
                    </a:cubicBezTo>
                    <a:cubicBezTo>
                      <a:pt x="1709" y="25"/>
                      <a:pt x="1601" y="0"/>
                      <a:pt x="14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159;p58">
                <a:extLst>
                  <a:ext uri="{FF2B5EF4-FFF2-40B4-BE49-F238E27FC236}">
                    <a16:creationId xmlns:a16="http://schemas.microsoft.com/office/drawing/2014/main" id="{8DF251E0-C287-4034-A393-193D47F33BBD}"/>
                  </a:ext>
                </a:extLst>
              </p:cNvPr>
              <p:cNvSpPr/>
              <p:nvPr/>
            </p:nvSpPr>
            <p:spPr>
              <a:xfrm>
                <a:off x="4126161" y="2155383"/>
                <a:ext cx="154573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6557" extrusionOk="0">
                    <a:moveTo>
                      <a:pt x="9010" y="0"/>
                    </a:moveTo>
                    <a:cubicBezTo>
                      <a:pt x="8891" y="0"/>
                      <a:pt x="8754" y="41"/>
                      <a:pt x="8606" y="125"/>
                    </a:cubicBezTo>
                    <a:lnTo>
                      <a:pt x="834" y="4629"/>
                    </a:lnTo>
                    <a:cubicBezTo>
                      <a:pt x="334" y="4929"/>
                      <a:pt x="34" y="5429"/>
                      <a:pt x="0" y="6030"/>
                    </a:cubicBezTo>
                    <a:cubicBezTo>
                      <a:pt x="0" y="6370"/>
                      <a:pt x="170" y="6556"/>
                      <a:pt x="426" y="6556"/>
                    </a:cubicBezTo>
                    <a:cubicBezTo>
                      <a:pt x="546" y="6556"/>
                      <a:pt x="685" y="6515"/>
                      <a:pt x="834" y="6430"/>
                    </a:cubicBezTo>
                    <a:lnTo>
                      <a:pt x="8606" y="1927"/>
                    </a:lnTo>
                    <a:cubicBezTo>
                      <a:pt x="9107" y="1626"/>
                      <a:pt x="9407" y="1126"/>
                      <a:pt x="9440" y="559"/>
                    </a:cubicBezTo>
                    <a:cubicBezTo>
                      <a:pt x="9440" y="194"/>
                      <a:pt x="9268" y="0"/>
                      <a:pt x="901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160;p58">
                <a:extLst>
                  <a:ext uri="{FF2B5EF4-FFF2-40B4-BE49-F238E27FC236}">
                    <a16:creationId xmlns:a16="http://schemas.microsoft.com/office/drawing/2014/main" id="{74E23F56-5DCD-405B-ACD0-DD06B50B5F2F}"/>
                  </a:ext>
                </a:extLst>
              </p:cNvPr>
              <p:cNvSpPr/>
              <p:nvPr/>
            </p:nvSpPr>
            <p:spPr>
              <a:xfrm>
                <a:off x="4126161" y="2240608"/>
                <a:ext cx="79750" cy="56036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3421" extrusionOk="0">
                    <a:moveTo>
                      <a:pt x="4644" y="1"/>
                    </a:moveTo>
                    <a:cubicBezTo>
                      <a:pt x="4590" y="1"/>
                      <a:pt x="4530" y="20"/>
                      <a:pt x="4470" y="59"/>
                    </a:cubicBezTo>
                    <a:lnTo>
                      <a:pt x="434" y="2394"/>
                    </a:lnTo>
                    <a:cubicBezTo>
                      <a:pt x="167" y="2561"/>
                      <a:pt x="0" y="2828"/>
                      <a:pt x="0" y="3128"/>
                    </a:cubicBezTo>
                    <a:cubicBezTo>
                      <a:pt x="0" y="3315"/>
                      <a:pt x="99" y="3421"/>
                      <a:pt x="238" y="3421"/>
                    </a:cubicBezTo>
                    <a:cubicBezTo>
                      <a:pt x="298" y="3421"/>
                      <a:pt x="364" y="3402"/>
                      <a:pt x="434" y="3362"/>
                    </a:cubicBezTo>
                    <a:lnTo>
                      <a:pt x="4470" y="1027"/>
                    </a:lnTo>
                    <a:cubicBezTo>
                      <a:pt x="4704" y="860"/>
                      <a:pt x="4870" y="593"/>
                      <a:pt x="4870" y="293"/>
                    </a:cubicBezTo>
                    <a:cubicBezTo>
                      <a:pt x="4870" y="106"/>
                      <a:pt x="4772" y="1"/>
                      <a:pt x="464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161;p58">
                <a:extLst>
                  <a:ext uri="{FF2B5EF4-FFF2-40B4-BE49-F238E27FC236}">
                    <a16:creationId xmlns:a16="http://schemas.microsoft.com/office/drawing/2014/main" id="{15AF2881-5DB3-4BB3-BA3C-03AD7573BEA5}"/>
                  </a:ext>
                </a:extLst>
              </p:cNvPr>
              <p:cNvSpPr/>
              <p:nvPr/>
            </p:nvSpPr>
            <p:spPr>
              <a:xfrm>
                <a:off x="3986340" y="1673320"/>
                <a:ext cx="932823" cy="617444"/>
              </a:xfrm>
              <a:custGeom>
                <a:avLst/>
                <a:gdLst/>
                <a:ahLst/>
                <a:cxnLst/>
                <a:rect l="l" t="t" r="r" b="b"/>
                <a:pathLst>
                  <a:path w="56975" h="37695" extrusionOk="0">
                    <a:moveTo>
                      <a:pt x="56975" y="1"/>
                    </a:moveTo>
                    <a:lnTo>
                      <a:pt x="1" y="32891"/>
                    </a:lnTo>
                    <a:lnTo>
                      <a:pt x="1" y="37695"/>
                    </a:lnTo>
                    <a:lnTo>
                      <a:pt x="56975" y="4804"/>
                    </a:lnTo>
                    <a:lnTo>
                      <a:pt x="56975" y="1"/>
                    </a:lnTo>
                    <a:close/>
                  </a:path>
                </a:pathLst>
              </a:custGeom>
              <a:solidFill>
                <a:srgbClr val="FFC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162;p58">
                <a:extLst>
                  <a:ext uri="{FF2B5EF4-FFF2-40B4-BE49-F238E27FC236}">
                    <a16:creationId xmlns:a16="http://schemas.microsoft.com/office/drawing/2014/main" id="{B7BF2B0E-0F4D-4493-A2C2-26F5642C9543}"/>
                  </a:ext>
                </a:extLst>
              </p:cNvPr>
              <p:cNvSpPr/>
              <p:nvPr/>
            </p:nvSpPr>
            <p:spPr>
              <a:xfrm>
                <a:off x="3986340" y="1673320"/>
                <a:ext cx="932823" cy="617444"/>
              </a:xfrm>
              <a:custGeom>
                <a:avLst/>
                <a:gdLst/>
                <a:ahLst/>
                <a:cxnLst/>
                <a:rect l="l" t="t" r="r" b="b"/>
                <a:pathLst>
                  <a:path w="56975" h="37695" extrusionOk="0">
                    <a:moveTo>
                      <a:pt x="56975" y="1"/>
                    </a:moveTo>
                    <a:lnTo>
                      <a:pt x="1" y="32891"/>
                    </a:lnTo>
                    <a:lnTo>
                      <a:pt x="1" y="37695"/>
                    </a:lnTo>
                    <a:lnTo>
                      <a:pt x="56975" y="4804"/>
                    </a:lnTo>
                    <a:lnTo>
                      <a:pt x="569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163;p58">
                <a:extLst>
                  <a:ext uri="{FF2B5EF4-FFF2-40B4-BE49-F238E27FC236}">
                    <a16:creationId xmlns:a16="http://schemas.microsoft.com/office/drawing/2014/main" id="{642402C5-246D-4D97-842B-6BCFC576557E}"/>
                  </a:ext>
                </a:extLst>
              </p:cNvPr>
              <p:cNvSpPr/>
              <p:nvPr/>
            </p:nvSpPr>
            <p:spPr>
              <a:xfrm>
                <a:off x="4041499" y="1913418"/>
                <a:ext cx="516127" cy="315921"/>
              </a:xfrm>
              <a:custGeom>
                <a:avLst/>
                <a:gdLst/>
                <a:ahLst/>
                <a:cxnLst/>
                <a:rect l="l" t="t" r="r" b="b"/>
                <a:pathLst>
                  <a:path w="31524" h="19287" extrusionOk="0">
                    <a:moveTo>
                      <a:pt x="31082" y="1"/>
                    </a:moveTo>
                    <a:cubicBezTo>
                      <a:pt x="30966" y="1"/>
                      <a:pt x="30832" y="39"/>
                      <a:pt x="30690" y="120"/>
                    </a:cubicBezTo>
                    <a:lnTo>
                      <a:pt x="835" y="17366"/>
                    </a:lnTo>
                    <a:cubicBezTo>
                      <a:pt x="335" y="17666"/>
                      <a:pt x="34" y="18166"/>
                      <a:pt x="1" y="18767"/>
                    </a:cubicBezTo>
                    <a:cubicBezTo>
                      <a:pt x="1" y="19091"/>
                      <a:pt x="178" y="19287"/>
                      <a:pt x="442" y="19287"/>
                    </a:cubicBezTo>
                    <a:cubicBezTo>
                      <a:pt x="559" y="19287"/>
                      <a:pt x="692" y="19249"/>
                      <a:pt x="835" y="19167"/>
                    </a:cubicBezTo>
                    <a:lnTo>
                      <a:pt x="30690" y="1921"/>
                    </a:lnTo>
                    <a:cubicBezTo>
                      <a:pt x="31157" y="1621"/>
                      <a:pt x="31490" y="1121"/>
                      <a:pt x="31523" y="520"/>
                    </a:cubicBezTo>
                    <a:cubicBezTo>
                      <a:pt x="31523" y="196"/>
                      <a:pt x="31347" y="1"/>
                      <a:pt x="3108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2164;p58">
              <a:extLst>
                <a:ext uri="{FF2B5EF4-FFF2-40B4-BE49-F238E27FC236}">
                  <a16:creationId xmlns:a16="http://schemas.microsoft.com/office/drawing/2014/main" id="{0EAD5C24-2BBA-47D1-A29D-36396EB9F15A}"/>
                </a:ext>
              </a:extLst>
            </p:cNvPr>
            <p:cNvSpPr/>
            <p:nvPr/>
          </p:nvSpPr>
          <p:spPr>
            <a:xfrm>
              <a:off x="3406775" y="3984850"/>
              <a:ext cx="92151" cy="162006"/>
            </a:xfrm>
            <a:custGeom>
              <a:avLst/>
              <a:gdLst/>
              <a:ahLst/>
              <a:cxnLst/>
              <a:rect l="l" t="t" r="r" b="b"/>
              <a:pathLst>
                <a:path w="3570" h="6272" extrusionOk="0">
                  <a:moveTo>
                    <a:pt x="1" y="0"/>
                  </a:moveTo>
                  <a:lnTo>
                    <a:pt x="1" y="3803"/>
                  </a:lnTo>
                  <a:cubicBezTo>
                    <a:pt x="34" y="4670"/>
                    <a:pt x="501" y="5504"/>
                    <a:pt x="1235" y="6005"/>
                  </a:cubicBezTo>
                  <a:cubicBezTo>
                    <a:pt x="1602" y="6205"/>
                    <a:pt x="2035" y="6272"/>
                    <a:pt x="2436" y="6272"/>
                  </a:cubicBezTo>
                  <a:cubicBezTo>
                    <a:pt x="2536" y="6272"/>
                    <a:pt x="2636" y="6272"/>
                    <a:pt x="2736" y="6238"/>
                  </a:cubicBezTo>
                  <a:cubicBezTo>
                    <a:pt x="2836" y="6238"/>
                    <a:pt x="2936" y="6238"/>
                    <a:pt x="3036" y="6205"/>
                  </a:cubicBezTo>
                  <a:lnTo>
                    <a:pt x="3069" y="6205"/>
                  </a:lnTo>
                  <a:cubicBezTo>
                    <a:pt x="3136" y="6205"/>
                    <a:pt x="3203" y="6171"/>
                    <a:pt x="3270" y="6138"/>
                  </a:cubicBezTo>
                  <a:lnTo>
                    <a:pt x="3370" y="6138"/>
                  </a:lnTo>
                  <a:cubicBezTo>
                    <a:pt x="3436" y="6105"/>
                    <a:pt x="3503" y="6071"/>
                    <a:pt x="3570" y="6038"/>
                  </a:cubicBezTo>
                  <a:lnTo>
                    <a:pt x="3570" y="6038"/>
                  </a:lnTo>
                  <a:cubicBezTo>
                    <a:pt x="3424" y="6099"/>
                    <a:pt x="3286" y="6129"/>
                    <a:pt x="3159" y="6129"/>
                  </a:cubicBezTo>
                  <a:cubicBezTo>
                    <a:pt x="2733" y="6129"/>
                    <a:pt x="2436" y="5795"/>
                    <a:pt x="2436" y="5204"/>
                  </a:cubicBezTo>
                  <a:lnTo>
                    <a:pt x="243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65;p58">
              <a:extLst>
                <a:ext uri="{FF2B5EF4-FFF2-40B4-BE49-F238E27FC236}">
                  <a16:creationId xmlns:a16="http://schemas.microsoft.com/office/drawing/2014/main" id="{4BC58CC7-9832-4264-BB1A-E6EF3A6CCB9A}"/>
                </a:ext>
              </a:extLst>
            </p:cNvPr>
            <p:cNvSpPr/>
            <p:nvPr/>
          </p:nvSpPr>
          <p:spPr>
            <a:xfrm>
              <a:off x="5266665" y="1738075"/>
              <a:ext cx="28921" cy="37152"/>
            </a:xfrm>
            <a:custGeom>
              <a:avLst/>
              <a:gdLst/>
              <a:ahLst/>
              <a:cxnLst/>
              <a:rect l="l" t="t" r="r" b="b"/>
              <a:pathLst>
                <a:path w="1302" h="1672" extrusionOk="0">
                  <a:moveTo>
                    <a:pt x="929" y="1"/>
                  </a:moveTo>
                  <a:cubicBezTo>
                    <a:pt x="840" y="1"/>
                    <a:pt x="740" y="28"/>
                    <a:pt x="634" y="86"/>
                  </a:cubicBezTo>
                  <a:cubicBezTo>
                    <a:pt x="267" y="319"/>
                    <a:pt x="34" y="753"/>
                    <a:pt x="0" y="1220"/>
                  </a:cubicBezTo>
                  <a:cubicBezTo>
                    <a:pt x="0" y="1505"/>
                    <a:pt x="153" y="1672"/>
                    <a:pt x="361" y="1672"/>
                  </a:cubicBezTo>
                  <a:cubicBezTo>
                    <a:pt x="445" y="1672"/>
                    <a:pt x="538" y="1644"/>
                    <a:pt x="634" y="1587"/>
                  </a:cubicBezTo>
                  <a:cubicBezTo>
                    <a:pt x="1034" y="1353"/>
                    <a:pt x="1268" y="920"/>
                    <a:pt x="1301" y="453"/>
                  </a:cubicBezTo>
                  <a:cubicBezTo>
                    <a:pt x="1301" y="168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66;p58">
              <a:extLst>
                <a:ext uri="{FF2B5EF4-FFF2-40B4-BE49-F238E27FC236}">
                  <a16:creationId xmlns:a16="http://schemas.microsoft.com/office/drawing/2014/main" id="{2F5E6EC3-90A1-4052-BCA2-7BF6A0545A44}"/>
                </a:ext>
              </a:extLst>
            </p:cNvPr>
            <p:cNvSpPr/>
            <p:nvPr/>
          </p:nvSpPr>
          <p:spPr>
            <a:xfrm>
              <a:off x="5214065" y="1768004"/>
              <a:ext cx="29654" cy="37618"/>
            </a:xfrm>
            <a:custGeom>
              <a:avLst/>
              <a:gdLst/>
              <a:ahLst/>
              <a:cxnLst/>
              <a:rect l="l" t="t" r="r" b="b"/>
              <a:pathLst>
                <a:path w="1335" h="1693" extrusionOk="0">
                  <a:moveTo>
                    <a:pt x="980" y="1"/>
                  </a:moveTo>
                  <a:cubicBezTo>
                    <a:pt x="886" y="1"/>
                    <a:pt x="780" y="35"/>
                    <a:pt x="667" y="106"/>
                  </a:cubicBezTo>
                  <a:cubicBezTo>
                    <a:pt x="267" y="340"/>
                    <a:pt x="33" y="774"/>
                    <a:pt x="0" y="1241"/>
                  </a:cubicBezTo>
                  <a:cubicBezTo>
                    <a:pt x="0" y="1526"/>
                    <a:pt x="152" y="1692"/>
                    <a:pt x="373" y="1692"/>
                  </a:cubicBezTo>
                  <a:cubicBezTo>
                    <a:pt x="462" y="1692"/>
                    <a:pt x="562" y="1665"/>
                    <a:pt x="667" y="1607"/>
                  </a:cubicBezTo>
                  <a:cubicBezTo>
                    <a:pt x="1034" y="1341"/>
                    <a:pt x="1301" y="940"/>
                    <a:pt x="1334" y="473"/>
                  </a:cubicBezTo>
                  <a:cubicBezTo>
                    <a:pt x="1334" y="173"/>
                    <a:pt x="1190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67;p58">
              <a:extLst>
                <a:ext uri="{FF2B5EF4-FFF2-40B4-BE49-F238E27FC236}">
                  <a16:creationId xmlns:a16="http://schemas.microsoft.com/office/drawing/2014/main" id="{C044FAC0-D409-45D1-9702-7305A4DA1CEE}"/>
                </a:ext>
              </a:extLst>
            </p:cNvPr>
            <p:cNvSpPr/>
            <p:nvPr/>
          </p:nvSpPr>
          <p:spPr>
            <a:xfrm>
              <a:off x="5162198" y="1798132"/>
              <a:ext cx="28898" cy="37596"/>
            </a:xfrm>
            <a:custGeom>
              <a:avLst/>
              <a:gdLst/>
              <a:ahLst/>
              <a:cxnLst/>
              <a:rect l="l" t="t" r="r" b="b"/>
              <a:pathLst>
                <a:path w="1301" h="1692" extrusionOk="0">
                  <a:moveTo>
                    <a:pt x="925" y="1"/>
                  </a:moveTo>
                  <a:cubicBezTo>
                    <a:pt x="837" y="1"/>
                    <a:pt x="738" y="28"/>
                    <a:pt x="634" y="85"/>
                  </a:cubicBezTo>
                  <a:cubicBezTo>
                    <a:pt x="267" y="352"/>
                    <a:pt x="0" y="752"/>
                    <a:pt x="0" y="1219"/>
                  </a:cubicBezTo>
                  <a:cubicBezTo>
                    <a:pt x="0" y="1519"/>
                    <a:pt x="144" y="1691"/>
                    <a:pt x="343" y="1691"/>
                  </a:cubicBezTo>
                  <a:cubicBezTo>
                    <a:pt x="432" y="1691"/>
                    <a:pt x="531" y="1658"/>
                    <a:pt x="634" y="1586"/>
                  </a:cubicBezTo>
                  <a:cubicBezTo>
                    <a:pt x="1034" y="1352"/>
                    <a:pt x="1268" y="919"/>
                    <a:pt x="1301" y="485"/>
                  </a:cubicBezTo>
                  <a:cubicBezTo>
                    <a:pt x="1301" y="174"/>
                    <a:pt x="1147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68;p58">
              <a:extLst>
                <a:ext uri="{FF2B5EF4-FFF2-40B4-BE49-F238E27FC236}">
                  <a16:creationId xmlns:a16="http://schemas.microsoft.com/office/drawing/2014/main" id="{FEA55245-FBCD-4AD6-913C-44960A3568AC}"/>
                </a:ext>
              </a:extLst>
            </p:cNvPr>
            <p:cNvSpPr/>
            <p:nvPr/>
          </p:nvSpPr>
          <p:spPr>
            <a:xfrm>
              <a:off x="5215531" y="1848169"/>
              <a:ext cx="37806" cy="51906"/>
            </a:xfrm>
            <a:custGeom>
              <a:avLst/>
              <a:gdLst/>
              <a:ahLst/>
              <a:cxnLst/>
              <a:rect l="l" t="t" r="r" b="b"/>
              <a:pathLst>
                <a:path w="1702" h="2336" extrusionOk="0">
                  <a:moveTo>
                    <a:pt x="868" y="468"/>
                  </a:moveTo>
                  <a:lnTo>
                    <a:pt x="935" y="568"/>
                  </a:lnTo>
                  <a:cubicBezTo>
                    <a:pt x="959" y="640"/>
                    <a:pt x="1017" y="695"/>
                    <a:pt x="1086" y="695"/>
                  </a:cubicBezTo>
                  <a:cubicBezTo>
                    <a:pt x="1112" y="695"/>
                    <a:pt x="1140" y="687"/>
                    <a:pt x="1168" y="668"/>
                  </a:cubicBezTo>
                  <a:lnTo>
                    <a:pt x="1268" y="635"/>
                  </a:lnTo>
                  <a:lnTo>
                    <a:pt x="1268" y="635"/>
                  </a:lnTo>
                  <a:lnTo>
                    <a:pt x="1135" y="935"/>
                  </a:lnTo>
                  <a:cubicBezTo>
                    <a:pt x="1102" y="1002"/>
                    <a:pt x="1068" y="1068"/>
                    <a:pt x="1068" y="1135"/>
                  </a:cubicBezTo>
                  <a:lnTo>
                    <a:pt x="1135" y="1535"/>
                  </a:lnTo>
                  <a:lnTo>
                    <a:pt x="901" y="1535"/>
                  </a:lnTo>
                  <a:cubicBezTo>
                    <a:pt x="876" y="1527"/>
                    <a:pt x="853" y="1523"/>
                    <a:pt x="833" y="1523"/>
                  </a:cubicBezTo>
                  <a:cubicBezTo>
                    <a:pt x="770" y="1523"/>
                    <a:pt x="726" y="1560"/>
                    <a:pt x="701" y="1635"/>
                  </a:cubicBezTo>
                  <a:lnTo>
                    <a:pt x="601" y="1735"/>
                  </a:lnTo>
                  <a:lnTo>
                    <a:pt x="601" y="1602"/>
                  </a:lnTo>
                  <a:cubicBezTo>
                    <a:pt x="635" y="1502"/>
                    <a:pt x="601" y="1435"/>
                    <a:pt x="534" y="1369"/>
                  </a:cubicBezTo>
                  <a:lnTo>
                    <a:pt x="334" y="1235"/>
                  </a:lnTo>
                  <a:lnTo>
                    <a:pt x="668" y="968"/>
                  </a:lnTo>
                  <a:cubicBezTo>
                    <a:pt x="701" y="935"/>
                    <a:pt x="735" y="868"/>
                    <a:pt x="768" y="801"/>
                  </a:cubicBezTo>
                  <a:lnTo>
                    <a:pt x="868" y="468"/>
                  </a:lnTo>
                  <a:close/>
                  <a:moveTo>
                    <a:pt x="868" y="1"/>
                  </a:moveTo>
                  <a:cubicBezTo>
                    <a:pt x="768" y="34"/>
                    <a:pt x="668" y="101"/>
                    <a:pt x="635" y="201"/>
                  </a:cubicBezTo>
                  <a:lnTo>
                    <a:pt x="468" y="735"/>
                  </a:lnTo>
                  <a:lnTo>
                    <a:pt x="134" y="1035"/>
                  </a:lnTo>
                  <a:cubicBezTo>
                    <a:pt x="34" y="1102"/>
                    <a:pt x="1" y="1168"/>
                    <a:pt x="1" y="1268"/>
                  </a:cubicBezTo>
                  <a:cubicBezTo>
                    <a:pt x="1" y="1335"/>
                    <a:pt x="34" y="1402"/>
                    <a:pt x="101" y="1469"/>
                  </a:cubicBezTo>
                  <a:lnTo>
                    <a:pt x="301" y="1602"/>
                  </a:lnTo>
                  <a:lnTo>
                    <a:pt x="234" y="2069"/>
                  </a:lnTo>
                  <a:cubicBezTo>
                    <a:pt x="234" y="2169"/>
                    <a:pt x="268" y="2269"/>
                    <a:pt x="368" y="2336"/>
                  </a:cubicBezTo>
                  <a:lnTo>
                    <a:pt x="434" y="2336"/>
                  </a:lnTo>
                  <a:cubicBezTo>
                    <a:pt x="501" y="2303"/>
                    <a:pt x="568" y="2303"/>
                    <a:pt x="601" y="2236"/>
                  </a:cubicBezTo>
                  <a:lnTo>
                    <a:pt x="901" y="1869"/>
                  </a:lnTo>
                  <a:lnTo>
                    <a:pt x="1168" y="1902"/>
                  </a:lnTo>
                  <a:cubicBezTo>
                    <a:pt x="1235" y="1902"/>
                    <a:pt x="1302" y="1869"/>
                    <a:pt x="1368" y="1802"/>
                  </a:cubicBezTo>
                  <a:cubicBezTo>
                    <a:pt x="1435" y="1735"/>
                    <a:pt x="1468" y="1635"/>
                    <a:pt x="1435" y="1569"/>
                  </a:cubicBezTo>
                  <a:lnTo>
                    <a:pt x="1402" y="1102"/>
                  </a:lnTo>
                  <a:lnTo>
                    <a:pt x="1635" y="635"/>
                  </a:lnTo>
                  <a:cubicBezTo>
                    <a:pt x="1702" y="535"/>
                    <a:pt x="1702" y="401"/>
                    <a:pt x="1635" y="334"/>
                  </a:cubicBezTo>
                  <a:cubicBezTo>
                    <a:pt x="1611" y="286"/>
                    <a:pt x="1551" y="255"/>
                    <a:pt x="1494" y="255"/>
                  </a:cubicBezTo>
                  <a:cubicBezTo>
                    <a:pt x="1473" y="255"/>
                    <a:pt x="1453" y="259"/>
                    <a:pt x="1435" y="268"/>
                  </a:cubicBezTo>
                  <a:lnTo>
                    <a:pt x="1168" y="368"/>
                  </a:lnTo>
                  <a:lnTo>
                    <a:pt x="1035" y="134"/>
                  </a:lnTo>
                  <a:cubicBezTo>
                    <a:pt x="1035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69;p58">
              <a:extLst>
                <a:ext uri="{FF2B5EF4-FFF2-40B4-BE49-F238E27FC236}">
                  <a16:creationId xmlns:a16="http://schemas.microsoft.com/office/drawing/2014/main" id="{CEAD370C-5B99-4AE7-B11B-D5D0BD586536}"/>
                </a:ext>
              </a:extLst>
            </p:cNvPr>
            <p:cNvSpPr/>
            <p:nvPr/>
          </p:nvSpPr>
          <p:spPr>
            <a:xfrm>
              <a:off x="5268153" y="1805153"/>
              <a:ext cx="47424" cy="29708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202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70;p58">
              <a:extLst>
                <a:ext uri="{FF2B5EF4-FFF2-40B4-BE49-F238E27FC236}">
                  <a16:creationId xmlns:a16="http://schemas.microsoft.com/office/drawing/2014/main" id="{2D02765E-0EEB-4FA8-913F-E6C490DD1BF8}"/>
                </a:ext>
              </a:extLst>
            </p:cNvPr>
            <p:cNvSpPr/>
            <p:nvPr/>
          </p:nvSpPr>
          <p:spPr>
            <a:xfrm>
              <a:off x="5268153" y="1825995"/>
              <a:ext cx="48823" cy="29619"/>
            </a:xfrm>
            <a:custGeom>
              <a:avLst/>
              <a:gdLst/>
              <a:ahLst/>
              <a:cxnLst/>
              <a:rect l="l" t="t" r="r" b="b"/>
              <a:pathLst>
                <a:path w="2198" h="1333" extrusionOk="0">
                  <a:moveTo>
                    <a:pt x="1910" y="1"/>
                  </a:moveTo>
                  <a:cubicBezTo>
                    <a:pt x="1876" y="1"/>
                    <a:pt x="1839" y="10"/>
                    <a:pt x="1801" y="32"/>
                  </a:cubicBezTo>
                  <a:lnTo>
                    <a:pt x="200" y="966"/>
                  </a:lnTo>
                  <a:cubicBezTo>
                    <a:pt x="0" y="1066"/>
                    <a:pt x="100" y="1332"/>
                    <a:pt x="300" y="1332"/>
                  </a:cubicBezTo>
                  <a:cubicBezTo>
                    <a:pt x="334" y="1332"/>
                    <a:pt x="367" y="1299"/>
                    <a:pt x="400" y="1299"/>
                  </a:cubicBezTo>
                  <a:lnTo>
                    <a:pt x="2002" y="365"/>
                  </a:lnTo>
                  <a:cubicBezTo>
                    <a:pt x="2197" y="253"/>
                    <a:pt x="2088" y="1"/>
                    <a:pt x="1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71;p58">
              <a:extLst>
                <a:ext uri="{FF2B5EF4-FFF2-40B4-BE49-F238E27FC236}">
                  <a16:creationId xmlns:a16="http://schemas.microsoft.com/office/drawing/2014/main" id="{3690590D-96F5-4E36-BD3F-1B7CCE430895}"/>
                </a:ext>
              </a:extLst>
            </p:cNvPr>
            <p:cNvSpPr/>
            <p:nvPr/>
          </p:nvSpPr>
          <p:spPr>
            <a:xfrm>
              <a:off x="5268153" y="1846658"/>
              <a:ext cx="47424" cy="29708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169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8" name="Google Shape;2173;p58">
            <a:extLst>
              <a:ext uri="{FF2B5EF4-FFF2-40B4-BE49-F238E27FC236}">
                <a16:creationId xmlns:a16="http://schemas.microsoft.com/office/drawing/2014/main" id="{E2895D92-C586-43B3-8D1C-4C84118AD4C6}"/>
              </a:ext>
            </a:extLst>
          </p:cNvPr>
          <p:cNvCxnSpPr>
            <a:cxnSpLocks/>
          </p:cNvCxnSpPr>
          <p:nvPr/>
        </p:nvCxnSpPr>
        <p:spPr>
          <a:xfrm flipV="1">
            <a:off x="5479704" y="1418757"/>
            <a:ext cx="1432718" cy="5129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0" name="Google Shape;2173;p58">
            <a:extLst>
              <a:ext uri="{FF2B5EF4-FFF2-40B4-BE49-F238E27FC236}">
                <a16:creationId xmlns:a16="http://schemas.microsoft.com/office/drawing/2014/main" id="{DD88BF78-4A3C-4BB0-8CB8-5FE4371AB412}"/>
              </a:ext>
            </a:extLst>
          </p:cNvPr>
          <p:cNvCxnSpPr>
            <a:cxnSpLocks/>
          </p:cNvCxnSpPr>
          <p:nvPr/>
        </p:nvCxnSpPr>
        <p:spPr>
          <a:xfrm flipV="1">
            <a:off x="5433567" y="2061670"/>
            <a:ext cx="1427126" cy="2491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61" name="Google Shape;2173;p58">
            <a:extLst>
              <a:ext uri="{FF2B5EF4-FFF2-40B4-BE49-F238E27FC236}">
                <a16:creationId xmlns:a16="http://schemas.microsoft.com/office/drawing/2014/main" id="{8975C443-F4BF-491A-9CC1-1AABFCC5869A}"/>
              </a:ext>
            </a:extLst>
          </p:cNvPr>
          <p:cNvCxnSpPr>
            <a:cxnSpLocks/>
          </p:cNvCxnSpPr>
          <p:nvPr/>
        </p:nvCxnSpPr>
        <p:spPr>
          <a:xfrm>
            <a:off x="4727527" y="2580298"/>
            <a:ext cx="2154925" cy="424893"/>
          </a:xfrm>
          <a:prstGeom prst="bentConnector3">
            <a:avLst>
              <a:gd name="adj1" fmla="val 586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2" name="Google Shape;2172;p58">
            <a:extLst>
              <a:ext uri="{FF2B5EF4-FFF2-40B4-BE49-F238E27FC236}">
                <a16:creationId xmlns:a16="http://schemas.microsoft.com/office/drawing/2014/main" id="{F853BE03-32C0-4DF7-99FC-7AE4B4514481}"/>
              </a:ext>
            </a:extLst>
          </p:cNvPr>
          <p:cNvCxnSpPr>
            <a:cxnSpLocks/>
          </p:cNvCxnSpPr>
          <p:nvPr/>
        </p:nvCxnSpPr>
        <p:spPr>
          <a:xfrm>
            <a:off x="2687786" y="1857403"/>
            <a:ext cx="1492593" cy="993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3" name="Google Shape;2172;p58">
            <a:extLst>
              <a:ext uri="{FF2B5EF4-FFF2-40B4-BE49-F238E27FC236}">
                <a16:creationId xmlns:a16="http://schemas.microsoft.com/office/drawing/2014/main" id="{13F3B2A3-1D9C-4260-B5A2-9ECDC6A9F3BE}"/>
              </a:ext>
            </a:extLst>
          </p:cNvPr>
          <p:cNvCxnSpPr>
            <a:cxnSpLocks/>
          </p:cNvCxnSpPr>
          <p:nvPr/>
        </p:nvCxnSpPr>
        <p:spPr>
          <a:xfrm>
            <a:off x="2452483" y="2538574"/>
            <a:ext cx="1397038" cy="5393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4" name="Google Shape;2172;p58">
            <a:extLst>
              <a:ext uri="{FF2B5EF4-FFF2-40B4-BE49-F238E27FC236}">
                <a16:creationId xmlns:a16="http://schemas.microsoft.com/office/drawing/2014/main" id="{3835C7C1-7C70-41DB-A60D-B84288BA46D0}"/>
              </a:ext>
            </a:extLst>
          </p:cNvPr>
          <p:cNvCxnSpPr>
            <a:cxnSpLocks/>
          </p:cNvCxnSpPr>
          <p:nvPr/>
        </p:nvCxnSpPr>
        <p:spPr>
          <a:xfrm flipV="1">
            <a:off x="2271339" y="3283341"/>
            <a:ext cx="1714495" cy="24156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5" name="Google Shape;2172;p58">
            <a:extLst>
              <a:ext uri="{FF2B5EF4-FFF2-40B4-BE49-F238E27FC236}">
                <a16:creationId xmlns:a16="http://schemas.microsoft.com/office/drawing/2014/main" id="{A20FBBFB-E98A-41CC-A8EC-97A8A4DA54F3}"/>
              </a:ext>
            </a:extLst>
          </p:cNvPr>
          <p:cNvCxnSpPr>
            <a:cxnSpLocks/>
          </p:cNvCxnSpPr>
          <p:nvPr/>
        </p:nvCxnSpPr>
        <p:spPr>
          <a:xfrm flipV="1">
            <a:off x="3100604" y="3630105"/>
            <a:ext cx="847621" cy="392831"/>
          </a:xfrm>
          <a:prstGeom prst="bentConnector3">
            <a:avLst>
              <a:gd name="adj1" fmla="val 384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" name="Google Shape;2041;p58">
            <a:extLst>
              <a:ext uri="{FF2B5EF4-FFF2-40B4-BE49-F238E27FC236}">
                <a16:creationId xmlns:a16="http://schemas.microsoft.com/office/drawing/2014/main" id="{87118094-B686-4022-8AE5-519A99C2CEF9}"/>
              </a:ext>
            </a:extLst>
          </p:cNvPr>
          <p:cNvSpPr txBox="1">
            <a:spLocks/>
          </p:cNvSpPr>
          <p:nvPr/>
        </p:nvSpPr>
        <p:spPr>
          <a:xfrm>
            <a:off x="6697128" y="1190773"/>
            <a:ext cx="1975562" cy="4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Login Petugas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30" name="Google Shape;2041;p58">
            <a:extLst>
              <a:ext uri="{FF2B5EF4-FFF2-40B4-BE49-F238E27FC236}">
                <a16:creationId xmlns:a16="http://schemas.microsoft.com/office/drawing/2014/main" id="{4028BD61-953A-497D-AD6D-12D0006BCDBA}"/>
              </a:ext>
            </a:extLst>
          </p:cNvPr>
          <p:cNvSpPr txBox="1">
            <a:spLocks/>
          </p:cNvSpPr>
          <p:nvPr/>
        </p:nvSpPr>
        <p:spPr>
          <a:xfrm>
            <a:off x="307744" y="1640119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Input Data Pasien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32" name="Google Shape;2041;p58">
            <a:extLst>
              <a:ext uri="{FF2B5EF4-FFF2-40B4-BE49-F238E27FC236}">
                <a16:creationId xmlns:a16="http://schemas.microsoft.com/office/drawing/2014/main" id="{2C6DBE5A-1839-41E2-ACBF-A8E16F2237D0}"/>
              </a:ext>
            </a:extLst>
          </p:cNvPr>
          <p:cNvSpPr txBox="1">
            <a:spLocks/>
          </p:cNvSpPr>
          <p:nvPr/>
        </p:nvSpPr>
        <p:spPr>
          <a:xfrm>
            <a:off x="19925" y="2256878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Melihat Data Pasien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25" name="Google Shape;2041;p58">
            <a:extLst>
              <a:ext uri="{FF2B5EF4-FFF2-40B4-BE49-F238E27FC236}">
                <a16:creationId xmlns:a16="http://schemas.microsoft.com/office/drawing/2014/main" id="{0685908A-A626-440E-B556-CE5F8B31717B}"/>
              </a:ext>
            </a:extLst>
          </p:cNvPr>
          <p:cNvSpPr txBox="1">
            <a:spLocks/>
          </p:cNvSpPr>
          <p:nvPr/>
        </p:nvSpPr>
        <p:spPr>
          <a:xfrm>
            <a:off x="0" y="3287859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Edit Data Pasien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26" name="Google Shape;2041;p58">
            <a:extLst>
              <a:ext uri="{FF2B5EF4-FFF2-40B4-BE49-F238E27FC236}">
                <a16:creationId xmlns:a16="http://schemas.microsoft.com/office/drawing/2014/main" id="{94256217-86D2-4C32-92A5-91322A3F368D}"/>
              </a:ext>
            </a:extLst>
          </p:cNvPr>
          <p:cNvSpPr txBox="1">
            <a:spLocks/>
          </p:cNvSpPr>
          <p:nvPr/>
        </p:nvSpPr>
        <p:spPr>
          <a:xfrm>
            <a:off x="670181" y="3806468"/>
            <a:ext cx="2558024" cy="38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Delete Data Pasien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36" name="Google Shape;2041;p58">
            <a:extLst>
              <a:ext uri="{FF2B5EF4-FFF2-40B4-BE49-F238E27FC236}">
                <a16:creationId xmlns:a16="http://schemas.microsoft.com/office/drawing/2014/main" id="{7B3FF2FD-82B7-4575-B585-01CC2A62B99B}"/>
              </a:ext>
            </a:extLst>
          </p:cNvPr>
          <p:cNvSpPr txBox="1">
            <a:spLocks/>
          </p:cNvSpPr>
          <p:nvPr/>
        </p:nvSpPr>
        <p:spPr>
          <a:xfrm>
            <a:off x="6734179" y="1799278"/>
            <a:ext cx="1975562" cy="43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Melihat grafik harian dan bulanan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937" name="Google Shape;2041;p58">
            <a:extLst>
              <a:ext uri="{FF2B5EF4-FFF2-40B4-BE49-F238E27FC236}">
                <a16:creationId xmlns:a16="http://schemas.microsoft.com/office/drawing/2014/main" id="{31204DC5-C102-4BEB-8AB5-A0082643DA85}"/>
              </a:ext>
            </a:extLst>
          </p:cNvPr>
          <p:cNvSpPr txBox="1">
            <a:spLocks/>
          </p:cNvSpPr>
          <p:nvPr/>
        </p:nvSpPr>
        <p:spPr>
          <a:xfrm>
            <a:off x="6691517" y="2832507"/>
            <a:ext cx="1720141" cy="45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Tracking riwayat pasien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cxnSp>
        <p:nvCxnSpPr>
          <p:cNvPr id="89" name="Google Shape;2173;p58">
            <a:extLst>
              <a:ext uri="{FF2B5EF4-FFF2-40B4-BE49-F238E27FC236}">
                <a16:creationId xmlns:a16="http://schemas.microsoft.com/office/drawing/2014/main" id="{7359D056-4BEC-48DD-93C6-501B8CE1D40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96526" y="2981449"/>
            <a:ext cx="1480001" cy="1380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0" name="Google Shape;2173;p58">
            <a:extLst>
              <a:ext uri="{FF2B5EF4-FFF2-40B4-BE49-F238E27FC236}">
                <a16:creationId xmlns:a16="http://schemas.microsoft.com/office/drawing/2014/main" id="{363EF68A-BC35-498E-9EA7-8E411C1DB4BD}"/>
              </a:ext>
            </a:extLst>
          </p:cNvPr>
          <p:cNvCxnSpPr>
            <a:cxnSpLocks/>
          </p:cNvCxnSpPr>
          <p:nvPr/>
        </p:nvCxnSpPr>
        <p:spPr>
          <a:xfrm>
            <a:off x="4937931" y="2779534"/>
            <a:ext cx="1769091" cy="10738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" name="Google Shape;2041;p58">
            <a:extLst>
              <a:ext uri="{FF2B5EF4-FFF2-40B4-BE49-F238E27FC236}">
                <a16:creationId xmlns:a16="http://schemas.microsoft.com/office/drawing/2014/main" id="{1AEE66B4-B73F-42B0-AEC6-4BAECC427ECB}"/>
              </a:ext>
            </a:extLst>
          </p:cNvPr>
          <p:cNvSpPr txBox="1">
            <a:spLocks/>
          </p:cNvSpPr>
          <p:nvPr/>
        </p:nvSpPr>
        <p:spPr>
          <a:xfrm>
            <a:off x="6691516" y="3675521"/>
            <a:ext cx="1720141" cy="45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Melihat daftar status 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  <p:sp>
        <p:nvSpPr>
          <p:cNvPr id="13" name="Google Shape;2041;p58">
            <a:extLst>
              <a:ext uri="{FF2B5EF4-FFF2-40B4-BE49-F238E27FC236}">
                <a16:creationId xmlns:a16="http://schemas.microsoft.com/office/drawing/2014/main" id="{F82BB969-C25B-4986-BC07-96F5766F1CFC}"/>
              </a:ext>
            </a:extLst>
          </p:cNvPr>
          <p:cNvSpPr txBox="1">
            <a:spLocks/>
          </p:cNvSpPr>
          <p:nvPr/>
        </p:nvSpPr>
        <p:spPr>
          <a:xfrm>
            <a:off x="5411041" y="4228263"/>
            <a:ext cx="1720141" cy="45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ctr">
              <a:spcAft>
                <a:spcPts val="1600"/>
              </a:spcAft>
              <a:buFont typeface="Libre Franklin"/>
              <a:buNone/>
            </a:pPr>
            <a:r>
              <a:rPr lang="id-ID" sz="1600" dirty="0">
                <a:latin typeface="Be Vietnam ExtraBold"/>
                <a:ea typeface="Be Vietnam ExtraBold"/>
                <a:cs typeface="Be Vietnam ExtraBold"/>
                <a:sym typeface="Be Vietnam ExtraBold"/>
              </a:rPr>
              <a:t>Edit status pasien</a:t>
            </a:r>
            <a:endParaRPr lang="en-GB" sz="1600" dirty="0">
              <a:latin typeface="Be Vietnam ExtraBold"/>
              <a:ea typeface="Be Vietnam ExtraBold"/>
              <a:cs typeface="Be Vietnam ExtraBold"/>
              <a:sym typeface="Be Vietnam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4598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9"/>
          <p:cNvSpPr txBox="1">
            <a:spLocks noGrp="1"/>
          </p:cNvSpPr>
          <p:nvPr>
            <p:ph type="title"/>
          </p:nvPr>
        </p:nvSpPr>
        <p:spPr>
          <a:xfrm>
            <a:off x="337353" y="855384"/>
            <a:ext cx="3187084" cy="1568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Use Case Diagram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E48B0-7A5E-4EA1-8A99-5B3E3737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062" y="53265"/>
            <a:ext cx="402628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2"/>
          <p:cNvSpPr txBox="1">
            <a:spLocks noGrp="1"/>
          </p:cNvSpPr>
          <p:nvPr>
            <p:ph type="title"/>
          </p:nvPr>
        </p:nvSpPr>
        <p:spPr>
          <a:xfrm>
            <a:off x="272954" y="756762"/>
            <a:ext cx="6780662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400" dirty="0"/>
              <a:t>Perancangan &amp; Implementasi</a:t>
            </a:r>
            <a:r>
              <a:rPr lang="id-ID" sz="6000" dirty="0"/>
              <a:t> Sistem</a:t>
            </a:r>
            <a:endParaRPr sz="6000" dirty="0"/>
          </a:p>
        </p:txBody>
      </p:sp>
      <p:sp>
        <p:nvSpPr>
          <p:cNvPr id="1085" name="Google Shape;1085;p52"/>
          <p:cNvSpPr/>
          <p:nvPr/>
        </p:nvSpPr>
        <p:spPr>
          <a:xfrm>
            <a:off x="7085857" y="2527309"/>
            <a:ext cx="619659" cy="839583"/>
          </a:xfrm>
          <a:custGeom>
            <a:avLst/>
            <a:gdLst/>
            <a:ahLst/>
            <a:cxnLst/>
            <a:rect l="l" t="t" r="r" b="b"/>
            <a:pathLst>
              <a:path w="47602" h="64447" extrusionOk="0">
                <a:moveTo>
                  <a:pt x="10909" y="0"/>
                </a:moveTo>
                <a:cubicBezTo>
                  <a:pt x="4070" y="34"/>
                  <a:pt x="1" y="5838"/>
                  <a:pt x="1" y="15545"/>
                </a:cubicBezTo>
                <a:cubicBezTo>
                  <a:pt x="1" y="23484"/>
                  <a:pt x="2769" y="32424"/>
                  <a:pt x="7239" y="40496"/>
                </a:cubicBezTo>
                <a:cubicBezTo>
                  <a:pt x="12076" y="49202"/>
                  <a:pt x="18914" y="56908"/>
                  <a:pt x="26320" y="61178"/>
                </a:cubicBezTo>
                <a:cubicBezTo>
                  <a:pt x="30022" y="63312"/>
                  <a:pt x="33625" y="64447"/>
                  <a:pt x="36694" y="64447"/>
                </a:cubicBezTo>
                <a:cubicBezTo>
                  <a:pt x="39863" y="64447"/>
                  <a:pt x="42398" y="63279"/>
                  <a:pt x="44266" y="60944"/>
                </a:cubicBezTo>
                <a:cubicBezTo>
                  <a:pt x="46434" y="58242"/>
                  <a:pt x="47601" y="54072"/>
                  <a:pt x="47601" y="48902"/>
                </a:cubicBezTo>
                <a:cubicBezTo>
                  <a:pt x="47568" y="45099"/>
                  <a:pt x="47001" y="41297"/>
                  <a:pt x="45967" y="37627"/>
                </a:cubicBezTo>
                <a:cubicBezTo>
                  <a:pt x="45533" y="36160"/>
                  <a:pt x="45100" y="34725"/>
                  <a:pt x="44566" y="33258"/>
                </a:cubicBezTo>
                <a:cubicBezTo>
                  <a:pt x="43632" y="30656"/>
                  <a:pt x="42498" y="28154"/>
                  <a:pt x="41230" y="25719"/>
                </a:cubicBezTo>
                <a:cubicBezTo>
                  <a:pt x="40963" y="25218"/>
                  <a:pt x="40697" y="24718"/>
                  <a:pt x="40430" y="24218"/>
                </a:cubicBezTo>
                <a:cubicBezTo>
                  <a:pt x="39963" y="23384"/>
                  <a:pt x="39496" y="22550"/>
                  <a:pt x="39029" y="21749"/>
                </a:cubicBezTo>
                <a:cubicBezTo>
                  <a:pt x="37361" y="19014"/>
                  <a:pt x="35526" y="16412"/>
                  <a:pt x="33491" y="13944"/>
                </a:cubicBezTo>
                <a:cubicBezTo>
                  <a:pt x="33458" y="13944"/>
                  <a:pt x="33458" y="13910"/>
                  <a:pt x="33425" y="13877"/>
                </a:cubicBezTo>
                <a:cubicBezTo>
                  <a:pt x="32090" y="12309"/>
                  <a:pt x="30689" y="10775"/>
                  <a:pt x="29222" y="9374"/>
                </a:cubicBezTo>
                <a:cubicBezTo>
                  <a:pt x="28188" y="8373"/>
                  <a:pt x="27120" y="7439"/>
                  <a:pt x="26019" y="6538"/>
                </a:cubicBezTo>
                <a:cubicBezTo>
                  <a:pt x="25552" y="6172"/>
                  <a:pt x="25085" y="5838"/>
                  <a:pt x="24618" y="5504"/>
                </a:cubicBezTo>
                <a:cubicBezTo>
                  <a:pt x="24085" y="5071"/>
                  <a:pt x="23518" y="4704"/>
                  <a:pt x="22951" y="4304"/>
                </a:cubicBezTo>
                <a:cubicBezTo>
                  <a:pt x="22383" y="3937"/>
                  <a:pt x="21816" y="3603"/>
                  <a:pt x="21283" y="3269"/>
                </a:cubicBezTo>
                <a:cubicBezTo>
                  <a:pt x="17547" y="1135"/>
                  <a:pt x="13977" y="34"/>
                  <a:pt x="10909" y="0"/>
                </a:cubicBezTo>
                <a:close/>
              </a:path>
            </a:pathLst>
          </a:cu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13278-B89D-4AB2-8438-ED28B5B3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326" y="2001912"/>
            <a:ext cx="2950720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8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6"/>
          <p:cNvSpPr txBox="1">
            <a:spLocks noGrp="1"/>
          </p:cNvSpPr>
          <p:nvPr>
            <p:ph type="title"/>
          </p:nvPr>
        </p:nvSpPr>
        <p:spPr>
          <a:xfrm>
            <a:off x="616200" y="308587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Arsitektur Sistem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46C97B-6E0C-4015-8E0E-452A76920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1865"/>
            <a:ext cx="3462828" cy="3603048"/>
          </a:xfrm>
          <a:prstGeom prst="rect">
            <a:avLst/>
          </a:prstGeom>
        </p:spPr>
      </p:pic>
      <p:sp>
        <p:nvSpPr>
          <p:cNvPr id="3" name="Google Shape;10023;p83">
            <a:extLst>
              <a:ext uri="{FF2B5EF4-FFF2-40B4-BE49-F238E27FC236}">
                <a16:creationId xmlns:a16="http://schemas.microsoft.com/office/drawing/2014/main" id="{17AB897D-F385-44EC-94D2-4B7F55931BDF}"/>
              </a:ext>
            </a:extLst>
          </p:cNvPr>
          <p:cNvSpPr/>
          <p:nvPr/>
        </p:nvSpPr>
        <p:spPr>
          <a:xfrm rot="16200000">
            <a:off x="1531668" y="1540548"/>
            <a:ext cx="2206394" cy="254261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6"/>
          <p:cNvSpPr txBox="1">
            <a:spLocks noGrp="1"/>
          </p:cNvSpPr>
          <p:nvPr>
            <p:ph type="body" idx="1"/>
          </p:nvPr>
        </p:nvSpPr>
        <p:spPr>
          <a:xfrm>
            <a:off x="1432944" y="1813676"/>
            <a:ext cx="2082613" cy="2305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website </a:t>
            </a:r>
            <a:r>
              <a:rPr lang="id-ID" sz="18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browser </a:t>
            </a:r>
            <a:r>
              <a:rPr lang="id-ID" sz="18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sebagai </a:t>
            </a:r>
            <a:r>
              <a:rPr lang="id-ID" sz="18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client</a:t>
            </a:r>
            <a:r>
              <a:rPr lang="id-ID" sz="18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, </a:t>
            </a:r>
            <a:r>
              <a:rPr lang="en-US" sz="18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CodeIgniter</a:t>
            </a:r>
            <a:r>
              <a:rPr lang="id-ID" sz="18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sebagai </a:t>
            </a:r>
            <a:r>
              <a:rPr lang="id-ID" sz="18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server</a:t>
            </a:r>
            <a:r>
              <a:rPr lang="id-ID" sz="18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, dan MySQL sebagai </a:t>
            </a:r>
            <a:r>
              <a:rPr lang="id-ID" sz="18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database</a:t>
            </a:r>
            <a:endParaRPr dirty="0">
              <a:latin typeface="Libre Franklin" panose="020B0604020202020204" charset="0"/>
              <a:cs typeface="Libre Franklin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57"/>
          <p:cNvSpPr txBox="1">
            <a:spLocks noGrp="1"/>
          </p:cNvSpPr>
          <p:nvPr>
            <p:ph type="title"/>
          </p:nvPr>
        </p:nvSpPr>
        <p:spPr>
          <a:xfrm>
            <a:off x="522000" y="-76771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Pemodelan Class Diagram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AC1F19-2AC8-4B40-B6F4-FB921A6D9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00" y="727969"/>
            <a:ext cx="7334171" cy="42839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/>
              <a:t>Pemodelan </a:t>
            </a:r>
            <a:r>
              <a:rPr lang="en-GB" sz="3200" dirty="0"/>
              <a:t>PDM (Physical Data Model) </a:t>
            </a:r>
            <a:endParaRPr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0365-716D-4DDC-8D1F-BF2ED69D2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233561"/>
            <a:ext cx="8321448" cy="35159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59"/>
          <p:cNvSpPr txBox="1">
            <a:spLocks noGrp="1"/>
          </p:cNvSpPr>
          <p:nvPr>
            <p:ph type="title"/>
          </p:nvPr>
        </p:nvSpPr>
        <p:spPr>
          <a:xfrm>
            <a:off x="5374474" y="720000"/>
            <a:ext cx="3512073" cy="18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id-ID" dirty="0"/>
              <a:t>engujian</a:t>
            </a:r>
            <a:br>
              <a:rPr lang="id-ID" dirty="0"/>
            </a:br>
            <a:r>
              <a:rPr lang="id-ID" dirty="0"/>
              <a:t>Sistem</a:t>
            </a:r>
            <a:endParaRPr dirty="0"/>
          </a:p>
        </p:txBody>
      </p:sp>
      <p:grpSp>
        <p:nvGrpSpPr>
          <p:cNvPr id="2182" name="Google Shape;2182;p59"/>
          <p:cNvGrpSpPr/>
          <p:nvPr/>
        </p:nvGrpSpPr>
        <p:grpSpPr>
          <a:xfrm>
            <a:off x="720009" y="950857"/>
            <a:ext cx="2991737" cy="2915200"/>
            <a:chOff x="1532925" y="519425"/>
            <a:chExt cx="4318950" cy="4374550"/>
          </a:xfrm>
        </p:grpSpPr>
        <p:sp>
          <p:nvSpPr>
            <p:cNvPr id="2183" name="Google Shape;2183;p59"/>
            <p:cNvSpPr/>
            <p:nvPr/>
          </p:nvSpPr>
          <p:spPr>
            <a:xfrm>
              <a:off x="4106425" y="4294350"/>
              <a:ext cx="1037450" cy="599625"/>
            </a:xfrm>
            <a:custGeom>
              <a:avLst/>
              <a:gdLst/>
              <a:ahLst/>
              <a:cxnLst/>
              <a:rect l="l" t="t" r="r" b="b"/>
              <a:pathLst>
                <a:path w="41498" h="23985" extrusionOk="0">
                  <a:moveTo>
                    <a:pt x="20749" y="0"/>
                  </a:moveTo>
                  <a:cubicBezTo>
                    <a:pt x="9274" y="0"/>
                    <a:pt x="1" y="5371"/>
                    <a:pt x="1" y="11976"/>
                  </a:cubicBezTo>
                  <a:cubicBezTo>
                    <a:pt x="1" y="18614"/>
                    <a:pt x="9274" y="23984"/>
                    <a:pt x="20749" y="23984"/>
                  </a:cubicBezTo>
                  <a:cubicBezTo>
                    <a:pt x="32224" y="23984"/>
                    <a:pt x="41497" y="18614"/>
                    <a:pt x="41497" y="11976"/>
                  </a:cubicBezTo>
                  <a:cubicBezTo>
                    <a:pt x="41497" y="5371"/>
                    <a:pt x="32224" y="0"/>
                    <a:pt x="207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2182575" y="3091400"/>
              <a:ext cx="2678600" cy="1546975"/>
            </a:xfrm>
            <a:custGeom>
              <a:avLst/>
              <a:gdLst/>
              <a:ahLst/>
              <a:cxnLst/>
              <a:rect l="l" t="t" r="r" b="b"/>
              <a:pathLst>
                <a:path w="107144" h="61879" extrusionOk="0">
                  <a:moveTo>
                    <a:pt x="104441" y="1"/>
                  </a:moveTo>
                  <a:cubicBezTo>
                    <a:pt x="104108" y="1"/>
                    <a:pt x="103774" y="84"/>
                    <a:pt x="103474" y="251"/>
                  </a:cubicBezTo>
                  <a:lnTo>
                    <a:pt x="534" y="59527"/>
                  </a:lnTo>
                  <a:cubicBezTo>
                    <a:pt x="0" y="59827"/>
                    <a:pt x="0" y="60627"/>
                    <a:pt x="534" y="60961"/>
                  </a:cubicBezTo>
                  <a:lnTo>
                    <a:pt x="1701" y="61628"/>
                  </a:lnTo>
                  <a:cubicBezTo>
                    <a:pt x="2001" y="61795"/>
                    <a:pt x="2335" y="61878"/>
                    <a:pt x="2669" y="61878"/>
                  </a:cubicBezTo>
                  <a:cubicBezTo>
                    <a:pt x="3002" y="61878"/>
                    <a:pt x="3336" y="61795"/>
                    <a:pt x="3636" y="61628"/>
                  </a:cubicBezTo>
                  <a:lnTo>
                    <a:pt x="106576" y="2386"/>
                  </a:lnTo>
                  <a:cubicBezTo>
                    <a:pt x="107143" y="2052"/>
                    <a:pt x="107143" y="1252"/>
                    <a:pt x="106576" y="951"/>
                  </a:cubicBezTo>
                  <a:lnTo>
                    <a:pt x="105409" y="251"/>
                  </a:lnTo>
                  <a:cubicBezTo>
                    <a:pt x="105108" y="84"/>
                    <a:pt x="104775" y="1"/>
                    <a:pt x="1044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2774650" y="874100"/>
              <a:ext cx="354450" cy="276200"/>
            </a:xfrm>
            <a:custGeom>
              <a:avLst/>
              <a:gdLst/>
              <a:ahLst/>
              <a:cxnLst/>
              <a:rect l="l" t="t" r="r" b="b"/>
              <a:pathLst>
                <a:path w="14178" h="11048" extrusionOk="0">
                  <a:moveTo>
                    <a:pt x="7133" y="0"/>
                  </a:moveTo>
                  <a:cubicBezTo>
                    <a:pt x="6739" y="0"/>
                    <a:pt x="6285" y="134"/>
                    <a:pt x="5805" y="413"/>
                  </a:cubicBezTo>
                  <a:lnTo>
                    <a:pt x="5705" y="480"/>
                  </a:lnTo>
                  <a:cubicBezTo>
                    <a:pt x="4204" y="1347"/>
                    <a:pt x="3003" y="3248"/>
                    <a:pt x="3003" y="4749"/>
                  </a:cubicBezTo>
                  <a:lnTo>
                    <a:pt x="3003" y="7284"/>
                  </a:lnTo>
                  <a:lnTo>
                    <a:pt x="1335" y="8252"/>
                  </a:lnTo>
                  <a:cubicBezTo>
                    <a:pt x="568" y="8685"/>
                    <a:pt x="101" y="9453"/>
                    <a:pt x="1" y="10287"/>
                  </a:cubicBezTo>
                  <a:cubicBezTo>
                    <a:pt x="1" y="10780"/>
                    <a:pt x="273" y="11048"/>
                    <a:pt x="664" y="11048"/>
                  </a:cubicBezTo>
                  <a:cubicBezTo>
                    <a:pt x="854" y="11048"/>
                    <a:pt x="1072" y="10985"/>
                    <a:pt x="1302" y="10854"/>
                  </a:cubicBezTo>
                  <a:lnTo>
                    <a:pt x="3536" y="9553"/>
                  </a:lnTo>
                  <a:lnTo>
                    <a:pt x="7940" y="7018"/>
                  </a:lnTo>
                  <a:lnTo>
                    <a:pt x="12910" y="4182"/>
                  </a:lnTo>
                  <a:cubicBezTo>
                    <a:pt x="13610" y="3715"/>
                    <a:pt x="14111" y="2948"/>
                    <a:pt x="14177" y="2114"/>
                  </a:cubicBezTo>
                  <a:cubicBezTo>
                    <a:pt x="14177" y="1620"/>
                    <a:pt x="13921" y="1353"/>
                    <a:pt x="13539" y="1353"/>
                  </a:cubicBezTo>
                  <a:cubicBezTo>
                    <a:pt x="13354" y="1353"/>
                    <a:pt x="13139" y="1416"/>
                    <a:pt x="12910" y="1547"/>
                  </a:cubicBezTo>
                  <a:lnTo>
                    <a:pt x="11075" y="2614"/>
                  </a:lnTo>
                  <a:lnTo>
                    <a:pt x="11075" y="1180"/>
                  </a:lnTo>
                  <a:cubicBezTo>
                    <a:pt x="11075" y="613"/>
                    <a:pt x="10751" y="293"/>
                    <a:pt x="10282" y="293"/>
                  </a:cubicBezTo>
                  <a:cubicBezTo>
                    <a:pt x="10061" y="293"/>
                    <a:pt x="9808" y="364"/>
                    <a:pt x="9541" y="513"/>
                  </a:cubicBezTo>
                  <a:lnTo>
                    <a:pt x="9474" y="546"/>
                  </a:lnTo>
                  <a:cubicBezTo>
                    <a:pt x="9074" y="780"/>
                    <a:pt x="8740" y="1113"/>
                    <a:pt x="8507" y="1480"/>
                  </a:cubicBezTo>
                  <a:cubicBezTo>
                    <a:pt x="8462" y="526"/>
                    <a:pt x="7916" y="0"/>
                    <a:pt x="713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2068325" y="874125"/>
              <a:ext cx="539575" cy="420025"/>
            </a:xfrm>
            <a:custGeom>
              <a:avLst/>
              <a:gdLst/>
              <a:ahLst/>
              <a:cxnLst/>
              <a:rect l="l" t="t" r="r" b="b"/>
              <a:pathLst>
                <a:path w="21583" h="16801" extrusionOk="0">
                  <a:moveTo>
                    <a:pt x="10883" y="0"/>
                  </a:moveTo>
                  <a:cubicBezTo>
                    <a:pt x="10279" y="0"/>
                    <a:pt x="9580" y="208"/>
                    <a:pt x="8840" y="645"/>
                  </a:cubicBezTo>
                  <a:lnTo>
                    <a:pt x="8673" y="745"/>
                  </a:lnTo>
                  <a:cubicBezTo>
                    <a:pt x="6405" y="2046"/>
                    <a:pt x="4537" y="4948"/>
                    <a:pt x="4537" y="7217"/>
                  </a:cubicBezTo>
                  <a:lnTo>
                    <a:pt x="4537" y="11086"/>
                  </a:lnTo>
                  <a:lnTo>
                    <a:pt x="2002" y="12554"/>
                  </a:lnTo>
                  <a:cubicBezTo>
                    <a:pt x="901" y="13188"/>
                    <a:pt x="0" y="14589"/>
                    <a:pt x="0" y="15656"/>
                  </a:cubicBezTo>
                  <a:cubicBezTo>
                    <a:pt x="0" y="16392"/>
                    <a:pt x="403" y="16800"/>
                    <a:pt x="999" y="16800"/>
                  </a:cubicBezTo>
                  <a:cubicBezTo>
                    <a:pt x="1294" y="16800"/>
                    <a:pt x="1637" y="16700"/>
                    <a:pt x="2002" y="16490"/>
                  </a:cubicBezTo>
                  <a:lnTo>
                    <a:pt x="5404" y="14522"/>
                  </a:lnTo>
                  <a:lnTo>
                    <a:pt x="12075" y="10686"/>
                  </a:lnTo>
                  <a:lnTo>
                    <a:pt x="19614" y="6316"/>
                  </a:lnTo>
                  <a:cubicBezTo>
                    <a:pt x="20682" y="5716"/>
                    <a:pt x="21582" y="4315"/>
                    <a:pt x="21582" y="3214"/>
                  </a:cubicBezTo>
                  <a:cubicBezTo>
                    <a:pt x="21582" y="2478"/>
                    <a:pt x="21194" y="2070"/>
                    <a:pt x="20608" y="2070"/>
                  </a:cubicBezTo>
                  <a:cubicBezTo>
                    <a:pt x="20318" y="2070"/>
                    <a:pt x="19979" y="2170"/>
                    <a:pt x="19614" y="2380"/>
                  </a:cubicBezTo>
                  <a:lnTo>
                    <a:pt x="16845" y="3981"/>
                  </a:lnTo>
                  <a:lnTo>
                    <a:pt x="16845" y="1779"/>
                  </a:lnTo>
                  <a:cubicBezTo>
                    <a:pt x="16845" y="905"/>
                    <a:pt x="16364" y="423"/>
                    <a:pt x="15663" y="423"/>
                  </a:cubicBezTo>
                  <a:cubicBezTo>
                    <a:pt x="15321" y="423"/>
                    <a:pt x="14926" y="538"/>
                    <a:pt x="14510" y="779"/>
                  </a:cubicBezTo>
                  <a:lnTo>
                    <a:pt x="14410" y="845"/>
                  </a:lnTo>
                  <a:cubicBezTo>
                    <a:pt x="13843" y="1212"/>
                    <a:pt x="13310" y="1679"/>
                    <a:pt x="12943" y="2246"/>
                  </a:cubicBezTo>
                  <a:cubicBezTo>
                    <a:pt x="12898" y="808"/>
                    <a:pt x="12075" y="0"/>
                    <a:pt x="1088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1689700" y="1801725"/>
              <a:ext cx="157650" cy="238525"/>
            </a:xfrm>
            <a:custGeom>
              <a:avLst/>
              <a:gdLst/>
              <a:ahLst/>
              <a:cxnLst/>
              <a:rect l="l" t="t" r="r" b="b"/>
              <a:pathLst>
                <a:path w="6306" h="9541" extrusionOk="0">
                  <a:moveTo>
                    <a:pt x="3370" y="1"/>
                  </a:moveTo>
                  <a:cubicBezTo>
                    <a:pt x="1435" y="1669"/>
                    <a:pt x="1" y="4537"/>
                    <a:pt x="1" y="6972"/>
                  </a:cubicBezTo>
                  <a:lnTo>
                    <a:pt x="1" y="8307"/>
                  </a:lnTo>
                  <a:lnTo>
                    <a:pt x="2169" y="9541"/>
                  </a:lnTo>
                  <a:lnTo>
                    <a:pt x="3837" y="5305"/>
                  </a:lnTo>
                  <a:lnTo>
                    <a:pt x="3770" y="4971"/>
                  </a:lnTo>
                  <a:lnTo>
                    <a:pt x="6305" y="3503"/>
                  </a:lnTo>
                  <a:cubicBezTo>
                    <a:pt x="5905" y="2336"/>
                    <a:pt x="5505" y="1235"/>
                    <a:pt x="5505" y="1235"/>
                  </a:cubicBezTo>
                  <a:lnTo>
                    <a:pt x="33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1688050" y="1596850"/>
              <a:ext cx="244350" cy="444250"/>
            </a:xfrm>
            <a:custGeom>
              <a:avLst/>
              <a:gdLst/>
              <a:ahLst/>
              <a:cxnLst/>
              <a:rect l="l" t="t" r="r" b="b"/>
              <a:pathLst>
                <a:path w="9774" h="17770" extrusionOk="0">
                  <a:moveTo>
                    <a:pt x="5935" y="1"/>
                  </a:moveTo>
                  <a:cubicBezTo>
                    <a:pt x="5504" y="1"/>
                    <a:pt x="5016" y="136"/>
                    <a:pt x="4503" y="424"/>
                  </a:cubicBezTo>
                  <a:cubicBezTo>
                    <a:pt x="3736" y="924"/>
                    <a:pt x="3069" y="1558"/>
                    <a:pt x="2569" y="2325"/>
                  </a:cubicBezTo>
                  <a:cubicBezTo>
                    <a:pt x="1802" y="3392"/>
                    <a:pt x="1368" y="4660"/>
                    <a:pt x="1301" y="5961"/>
                  </a:cubicBezTo>
                  <a:cubicBezTo>
                    <a:pt x="1301" y="6962"/>
                    <a:pt x="1635" y="7629"/>
                    <a:pt x="2202" y="7996"/>
                  </a:cubicBezTo>
                  <a:lnTo>
                    <a:pt x="3069" y="8496"/>
                  </a:lnTo>
                  <a:cubicBezTo>
                    <a:pt x="1301" y="10231"/>
                    <a:pt x="0" y="12899"/>
                    <a:pt x="0" y="15167"/>
                  </a:cubicBezTo>
                  <a:lnTo>
                    <a:pt x="0" y="16502"/>
                  </a:lnTo>
                  <a:lnTo>
                    <a:pt x="2168" y="17769"/>
                  </a:lnTo>
                  <a:lnTo>
                    <a:pt x="3870" y="13500"/>
                  </a:lnTo>
                  <a:lnTo>
                    <a:pt x="3803" y="13166"/>
                  </a:lnTo>
                  <a:lnTo>
                    <a:pt x="6371" y="11698"/>
                  </a:lnTo>
                  <a:lnTo>
                    <a:pt x="8039" y="10731"/>
                  </a:lnTo>
                  <a:lnTo>
                    <a:pt x="8039" y="9397"/>
                  </a:lnTo>
                  <a:lnTo>
                    <a:pt x="8039" y="8996"/>
                  </a:lnTo>
                  <a:cubicBezTo>
                    <a:pt x="8239" y="8996"/>
                    <a:pt x="8406" y="8963"/>
                    <a:pt x="8440" y="8963"/>
                  </a:cubicBezTo>
                  <a:cubicBezTo>
                    <a:pt x="8473" y="8930"/>
                    <a:pt x="9774" y="8262"/>
                    <a:pt x="9774" y="8262"/>
                  </a:cubicBezTo>
                  <a:lnTo>
                    <a:pt x="6705" y="6461"/>
                  </a:lnTo>
                  <a:lnTo>
                    <a:pt x="6672" y="6461"/>
                  </a:lnTo>
                  <a:lnTo>
                    <a:pt x="7439" y="4326"/>
                  </a:lnTo>
                  <a:lnTo>
                    <a:pt x="7639" y="3926"/>
                  </a:lnTo>
                  <a:lnTo>
                    <a:pt x="8940" y="1424"/>
                  </a:lnTo>
                  <a:lnTo>
                    <a:pt x="6838" y="223"/>
                  </a:lnTo>
                  <a:lnTo>
                    <a:pt x="6705" y="157"/>
                  </a:lnTo>
                  <a:lnTo>
                    <a:pt x="6672" y="157"/>
                  </a:lnTo>
                  <a:cubicBezTo>
                    <a:pt x="6453" y="54"/>
                    <a:pt x="6205" y="1"/>
                    <a:pt x="59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1743075" y="1627175"/>
              <a:ext cx="225200" cy="413075"/>
            </a:xfrm>
            <a:custGeom>
              <a:avLst/>
              <a:gdLst/>
              <a:ahLst/>
              <a:cxnLst/>
              <a:rect l="l" t="t" r="r" b="b"/>
              <a:pathLst>
                <a:path w="9008" h="16523" extrusionOk="0">
                  <a:moveTo>
                    <a:pt x="5940" y="0"/>
                  </a:moveTo>
                  <a:cubicBezTo>
                    <a:pt x="5508" y="0"/>
                    <a:pt x="5020" y="143"/>
                    <a:pt x="4504" y="445"/>
                  </a:cubicBezTo>
                  <a:cubicBezTo>
                    <a:pt x="2603" y="1679"/>
                    <a:pt x="1402" y="3714"/>
                    <a:pt x="1302" y="5982"/>
                  </a:cubicBezTo>
                  <a:cubicBezTo>
                    <a:pt x="1302" y="7400"/>
                    <a:pt x="2012" y="8245"/>
                    <a:pt x="3036" y="8245"/>
                  </a:cubicBezTo>
                  <a:cubicBezTo>
                    <a:pt x="3144" y="8245"/>
                    <a:pt x="3255" y="8236"/>
                    <a:pt x="3370" y="8217"/>
                  </a:cubicBezTo>
                  <a:lnTo>
                    <a:pt x="3370" y="8217"/>
                  </a:lnTo>
                  <a:cubicBezTo>
                    <a:pt x="1435" y="9918"/>
                    <a:pt x="1" y="12787"/>
                    <a:pt x="1" y="15189"/>
                  </a:cubicBezTo>
                  <a:lnTo>
                    <a:pt x="1" y="16523"/>
                  </a:lnTo>
                  <a:lnTo>
                    <a:pt x="9007" y="11319"/>
                  </a:lnTo>
                  <a:lnTo>
                    <a:pt x="9007" y="9985"/>
                  </a:lnTo>
                  <a:cubicBezTo>
                    <a:pt x="9007" y="7979"/>
                    <a:pt x="8007" y="6811"/>
                    <a:pt x="6530" y="6811"/>
                  </a:cubicBezTo>
                  <a:cubicBezTo>
                    <a:pt x="6239" y="6811"/>
                    <a:pt x="5929" y="6856"/>
                    <a:pt x="5605" y="6949"/>
                  </a:cubicBezTo>
                  <a:cubicBezTo>
                    <a:pt x="6839" y="5715"/>
                    <a:pt x="7706" y="3847"/>
                    <a:pt x="7706" y="2279"/>
                  </a:cubicBezTo>
                  <a:cubicBezTo>
                    <a:pt x="7706" y="839"/>
                    <a:pt x="6987" y="0"/>
                    <a:pt x="59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5017925" y="1450650"/>
              <a:ext cx="104250" cy="157625"/>
            </a:xfrm>
            <a:custGeom>
              <a:avLst/>
              <a:gdLst/>
              <a:ahLst/>
              <a:cxnLst/>
              <a:rect l="l" t="t" r="r" b="b"/>
              <a:pathLst>
                <a:path w="4170" h="6305" extrusionOk="0">
                  <a:moveTo>
                    <a:pt x="2235" y="0"/>
                  </a:moveTo>
                  <a:cubicBezTo>
                    <a:pt x="934" y="1135"/>
                    <a:pt x="0" y="3003"/>
                    <a:pt x="0" y="4604"/>
                  </a:cubicBezTo>
                  <a:lnTo>
                    <a:pt x="0" y="5471"/>
                  </a:lnTo>
                  <a:lnTo>
                    <a:pt x="1435" y="6305"/>
                  </a:lnTo>
                  <a:lnTo>
                    <a:pt x="2535" y="3503"/>
                  </a:lnTo>
                  <a:lnTo>
                    <a:pt x="2502" y="3303"/>
                  </a:lnTo>
                  <a:lnTo>
                    <a:pt x="4170" y="2335"/>
                  </a:lnTo>
                  <a:cubicBezTo>
                    <a:pt x="3903" y="1568"/>
                    <a:pt x="3636" y="834"/>
                    <a:pt x="3636" y="834"/>
                  </a:cubicBezTo>
                  <a:lnTo>
                    <a:pt x="2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5017925" y="1315825"/>
              <a:ext cx="160125" cy="292450"/>
            </a:xfrm>
            <a:custGeom>
              <a:avLst/>
              <a:gdLst/>
              <a:ahLst/>
              <a:cxnLst/>
              <a:rect l="l" t="t" r="r" b="b"/>
              <a:pathLst>
                <a:path w="6405" h="11698" extrusionOk="0">
                  <a:moveTo>
                    <a:pt x="3862" y="0"/>
                  </a:moveTo>
                  <a:cubicBezTo>
                    <a:pt x="3539" y="0"/>
                    <a:pt x="3226" y="97"/>
                    <a:pt x="2969" y="290"/>
                  </a:cubicBezTo>
                  <a:cubicBezTo>
                    <a:pt x="2435" y="590"/>
                    <a:pt x="2002" y="1024"/>
                    <a:pt x="1668" y="1524"/>
                  </a:cubicBezTo>
                  <a:cubicBezTo>
                    <a:pt x="1168" y="2224"/>
                    <a:pt x="868" y="3058"/>
                    <a:pt x="834" y="3926"/>
                  </a:cubicBezTo>
                  <a:cubicBezTo>
                    <a:pt x="801" y="4426"/>
                    <a:pt x="1001" y="4960"/>
                    <a:pt x="1435" y="5260"/>
                  </a:cubicBezTo>
                  <a:lnTo>
                    <a:pt x="2002" y="5594"/>
                  </a:lnTo>
                  <a:cubicBezTo>
                    <a:pt x="801" y="6761"/>
                    <a:pt x="67" y="8329"/>
                    <a:pt x="0" y="9997"/>
                  </a:cubicBezTo>
                  <a:lnTo>
                    <a:pt x="0" y="10864"/>
                  </a:lnTo>
                  <a:lnTo>
                    <a:pt x="1401" y="11698"/>
                  </a:lnTo>
                  <a:lnTo>
                    <a:pt x="2535" y="8896"/>
                  </a:lnTo>
                  <a:lnTo>
                    <a:pt x="2469" y="8696"/>
                  </a:lnTo>
                  <a:lnTo>
                    <a:pt x="4137" y="7728"/>
                  </a:lnTo>
                  <a:lnTo>
                    <a:pt x="5271" y="7061"/>
                  </a:lnTo>
                  <a:lnTo>
                    <a:pt x="5271" y="6194"/>
                  </a:lnTo>
                  <a:lnTo>
                    <a:pt x="5271" y="5927"/>
                  </a:lnTo>
                  <a:lnTo>
                    <a:pt x="5538" y="5927"/>
                  </a:lnTo>
                  <a:cubicBezTo>
                    <a:pt x="5604" y="5894"/>
                    <a:pt x="6405" y="5427"/>
                    <a:pt x="6405" y="5427"/>
                  </a:cubicBezTo>
                  <a:lnTo>
                    <a:pt x="4370" y="4259"/>
                  </a:lnTo>
                  <a:lnTo>
                    <a:pt x="4870" y="2858"/>
                  </a:lnTo>
                  <a:lnTo>
                    <a:pt x="5037" y="2591"/>
                  </a:lnTo>
                  <a:lnTo>
                    <a:pt x="5871" y="924"/>
                  </a:lnTo>
                  <a:lnTo>
                    <a:pt x="4504" y="156"/>
                  </a:lnTo>
                  <a:lnTo>
                    <a:pt x="4403" y="90"/>
                  </a:lnTo>
                  <a:cubicBezTo>
                    <a:pt x="4225" y="30"/>
                    <a:pt x="4042" y="0"/>
                    <a:pt x="3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5053775" y="1335900"/>
              <a:ext cx="148475" cy="272375"/>
            </a:xfrm>
            <a:custGeom>
              <a:avLst/>
              <a:gdLst/>
              <a:ahLst/>
              <a:cxnLst/>
              <a:rect l="l" t="t" r="r" b="b"/>
              <a:pathLst>
                <a:path w="5939" h="10895" extrusionOk="0">
                  <a:moveTo>
                    <a:pt x="3889" y="0"/>
                  </a:moveTo>
                  <a:cubicBezTo>
                    <a:pt x="3601" y="0"/>
                    <a:pt x="3277" y="93"/>
                    <a:pt x="2936" y="287"/>
                  </a:cubicBezTo>
                  <a:cubicBezTo>
                    <a:pt x="1702" y="1088"/>
                    <a:pt x="901" y="2456"/>
                    <a:pt x="835" y="3957"/>
                  </a:cubicBezTo>
                  <a:cubicBezTo>
                    <a:pt x="835" y="4891"/>
                    <a:pt x="1297" y="5444"/>
                    <a:pt x="2001" y="5444"/>
                  </a:cubicBezTo>
                  <a:cubicBezTo>
                    <a:pt x="2077" y="5444"/>
                    <a:pt x="2155" y="5437"/>
                    <a:pt x="2236" y="5424"/>
                  </a:cubicBezTo>
                  <a:lnTo>
                    <a:pt x="2236" y="5424"/>
                  </a:lnTo>
                  <a:cubicBezTo>
                    <a:pt x="935" y="6558"/>
                    <a:pt x="1" y="8426"/>
                    <a:pt x="1" y="10028"/>
                  </a:cubicBezTo>
                  <a:lnTo>
                    <a:pt x="1" y="10895"/>
                  </a:lnTo>
                  <a:lnTo>
                    <a:pt x="5938" y="7459"/>
                  </a:lnTo>
                  <a:lnTo>
                    <a:pt x="5938" y="6592"/>
                  </a:lnTo>
                  <a:cubicBezTo>
                    <a:pt x="5938" y="5249"/>
                    <a:pt x="5258" y="4469"/>
                    <a:pt x="4290" y="4469"/>
                  </a:cubicBezTo>
                  <a:cubicBezTo>
                    <a:pt x="4104" y="4469"/>
                    <a:pt x="3908" y="4498"/>
                    <a:pt x="3703" y="4557"/>
                  </a:cubicBezTo>
                  <a:cubicBezTo>
                    <a:pt x="4504" y="3756"/>
                    <a:pt x="5004" y="2656"/>
                    <a:pt x="5071" y="1488"/>
                  </a:cubicBezTo>
                  <a:cubicBezTo>
                    <a:pt x="5071" y="543"/>
                    <a:pt x="4586" y="0"/>
                    <a:pt x="3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5474075" y="2837400"/>
              <a:ext cx="291900" cy="613875"/>
            </a:xfrm>
            <a:custGeom>
              <a:avLst/>
              <a:gdLst/>
              <a:ahLst/>
              <a:cxnLst/>
              <a:rect l="l" t="t" r="r" b="b"/>
              <a:pathLst>
                <a:path w="11676" h="24555" extrusionOk="0">
                  <a:moveTo>
                    <a:pt x="8532" y="1"/>
                  </a:moveTo>
                  <a:cubicBezTo>
                    <a:pt x="5105" y="1"/>
                    <a:pt x="1989" y="4959"/>
                    <a:pt x="1068" y="9177"/>
                  </a:cubicBezTo>
                  <a:cubicBezTo>
                    <a:pt x="1" y="13913"/>
                    <a:pt x="1068" y="23487"/>
                    <a:pt x="1068" y="23487"/>
                  </a:cubicBezTo>
                  <a:lnTo>
                    <a:pt x="2136" y="23954"/>
                  </a:lnTo>
                  <a:lnTo>
                    <a:pt x="2502" y="24121"/>
                  </a:lnTo>
                  <a:lnTo>
                    <a:pt x="3403" y="24554"/>
                  </a:lnTo>
                  <a:cubicBezTo>
                    <a:pt x="3403" y="24554"/>
                    <a:pt x="3570" y="18650"/>
                    <a:pt x="5405" y="14347"/>
                  </a:cubicBezTo>
                  <a:cubicBezTo>
                    <a:pt x="7273" y="10011"/>
                    <a:pt x="10542" y="6008"/>
                    <a:pt x="11109" y="3573"/>
                  </a:cubicBezTo>
                  <a:cubicBezTo>
                    <a:pt x="11676" y="1138"/>
                    <a:pt x="9808" y="237"/>
                    <a:pt x="9808" y="237"/>
                  </a:cubicBezTo>
                  <a:cubicBezTo>
                    <a:pt x="9380" y="76"/>
                    <a:pt x="8953" y="1"/>
                    <a:pt x="85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5507425" y="2872175"/>
              <a:ext cx="195175" cy="568250"/>
            </a:xfrm>
            <a:custGeom>
              <a:avLst/>
              <a:gdLst/>
              <a:ahLst/>
              <a:cxnLst/>
              <a:rect l="l" t="t" r="r" b="b"/>
              <a:pathLst>
                <a:path w="7807" h="22730" extrusionOk="0">
                  <a:moveTo>
                    <a:pt x="7605" y="0"/>
                  </a:moveTo>
                  <a:cubicBezTo>
                    <a:pt x="7563" y="0"/>
                    <a:pt x="7518" y="17"/>
                    <a:pt x="7473" y="47"/>
                  </a:cubicBezTo>
                  <a:cubicBezTo>
                    <a:pt x="7440" y="80"/>
                    <a:pt x="1" y="5984"/>
                    <a:pt x="768" y="22563"/>
                  </a:cubicBezTo>
                  <a:lnTo>
                    <a:pt x="1168" y="22730"/>
                  </a:lnTo>
                  <a:cubicBezTo>
                    <a:pt x="335" y="6251"/>
                    <a:pt x="7640" y="414"/>
                    <a:pt x="7706" y="347"/>
                  </a:cubicBezTo>
                  <a:cubicBezTo>
                    <a:pt x="7807" y="280"/>
                    <a:pt x="7807" y="147"/>
                    <a:pt x="7740" y="80"/>
                  </a:cubicBezTo>
                  <a:cubicBezTo>
                    <a:pt x="7703" y="25"/>
                    <a:pt x="7656" y="0"/>
                    <a:pt x="7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5472400" y="3043000"/>
              <a:ext cx="379475" cy="549200"/>
            </a:xfrm>
            <a:custGeom>
              <a:avLst/>
              <a:gdLst/>
              <a:ahLst/>
              <a:cxnLst/>
              <a:rect l="l" t="t" r="r" b="b"/>
              <a:pathLst>
                <a:path w="15179" h="21968" extrusionOk="0">
                  <a:moveTo>
                    <a:pt x="12433" y="1"/>
                  </a:moveTo>
                  <a:cubicBezTo>
                    <a:pt x="11606" y="1"/>
                    <a:pt x="10640" y="314"/>
                    <a:pt x="9675" y="1253"/>
                  </a:cubicBezTo>
                  <a:cubicBezTo>
                    <a:pt x="8474" y="2387"/>
                    <a:pt x="8007" y="3188"/>
                    <a:pt x="6639" y="3521"/>
                  </a:cubicBezTo>
                  <a:cubicBezTo>
                    <a:pt x="5271" y="3855"/>
                    <a:pt x="3870" y="3655"/>
                    <a:pt x="3137" y="4789"/>
                  </a:cubicBezTo>
                  <a:cubicBezTo>
                    <a:pt x="2403" y="5890"/>
                    <a:pt x="3270" y="8225"/>
                    <a:pt x="2503" y="9125"/>
                  </a:cubicBezTo>
                  <a:cubicBezTo>
                    <a:pt x="1736" y="10026"/>
                    <a:pt x="101" y="11093"/>
                    <a:pt x="68" y="12594"/>
                  </a:cubicBezTo>
                  <a:cubicBezTo>
                    <a:pt x="1" y="14129"/>
                    <a:pt x="1635" y="16831"/>
                    <a:pt x="1635" y="16831"/>
                  </a:cubicBezTo>
                  <a:lnTo>
                    <a:pt x="4404" y="18799"/>
                  </a:lnTo>
                  <a:lnTo>
                    <a:pt x="4771" y="19066"/>
                  </a:lnTo>
                  <a:lnTo>
                    <a:pt x="8874" y="21968"/>
                  </a:lnTo>
                  <a:cubicBezTo>
                    <a:pt x="10208" y="21868"/>
                    <a:pt x="11376" y="21100"/>
                    <a:pt x="11976" y="19900"/>
                  </a:cubicBezTo>
                  <a:cubicBezTo>
                    <a:pt x="13044" y="17798"/>
                    <a:pt x="11476" y="15530"/>
                    <a:pt x="11943" y="14095"/>
                  </a:cubicBezTo>
                  <a:cubicBezTo>
                    <a:pt x="12410" y="12628"/>
                    <a:pt x="15178" y="12194"/>
                    <a:pt x="15045" y="10526"/>
                  </a:cubicBezTo>
                  <a:cubicBezTo>
                    <a:pt x="14945" y="8825"/>
                    <a:pt x="12176" y="6957"/>
                    <a:pt x="12610" y="5456"/>
                  </a:cubicBezTo>
                  <a:cubicBezTo>
                    <a:pt x="13010" y="3955"/>
                    <a:pt x="13944" y="3354"/>
                    <a:pt x="14278" y="2120"/>
                  </a:cubicBezTo>
                  <a:cubicBezTo>
                    <a:pt x="14578" y="1186"/>
                    <a:pt x="13978" y="185"/>
                    <a:pt x="13010" y="52"/>
                  </a:cubicBezTo>
                  <a:cubicBezTo>
                    <a:pt x="12827" y="19"/>
                    <a:pt x="12634" y="1"/>
                    <a:pt x="124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5582500" y="3069925"/>
              <a:ext cx="199650" cy="449725"/>
            </a:xfrm>
            <a:custGeom>
              <a:avLst/>
              <a:gdLst/>
              <a:ahLst/>
              <a:cxnLst/>
              <a:rect l="l" t="t" r="r" b="b"/>
              <a:pathLst>
                <a:path w="7986" h="17989" extrusionOk="0">
                  <a:moveTo>
                    <a:pt x="7539" y="1"/>
                  </a:moveTo>
                  <a:cubicBezTo>
                    <a:pt x="7489" y="1"/>
                    <a:pt x="7439" y="26"/>
                    <a:pt x="7405" y="76"/>
                  </a:cubicBezTo>
                  <a:cubicBezTo>
                    <a:pt x="7339" y="109"/>
                    <a:pt x="4036" y="3178"/>
                    <a:pt x="1801" y="9316"/>
                  </a:cubicBezTo>
                  <a:cubicBezTo>
                    <a:pt x="1768" y="9349"/>
                    <a:pt x="1768" y="9416"/>
                    <a:pt x="1768" y="9449"/>
                  </a:cubicBezTo>
                  <a:cubicBezTo>
                    <a:pt x="834" y="12118"/>
                    <a:pt x="234" y="14920"/>
                    <a:pt x="0" y="17722"/>
                  </a:cubicBezTo>
                  <a:lnTo>
                    <a:pt x="367" y="17989"/>
                  </a:lnTo>
                  <a:cubicBezTo>
                    <a:pt x="601" y="15120"/>
                    <a:pt x="1201" y="12318"/>
                    <a:pt x="2168" y="9583"/>
                  </a:cubicBezTo>
                  <a:cubicBezTo>
                    <a:pt x="3426" y="9205"/>
                    <a:pt x="4915" y="9118"/>
                    <a:pt x="6027" y="9118"/>
                  </a:cubicBezTo>
                  <a:cubicBezTo>
                    <a:pt x="6981" y="9118"/>
                    <a:pt x="7657" y="9182"/>
                    <a:pt x="7672" y="9182"/>
                  </a:cubicBezTo>
                  <a:cubicBezTo>
                    <a:pt x="7692" y="9187"/>
                    <a:pt x="7711" y="9189"/>
                    <a:pt x="7729" y="9189"/>
                  </a:cubicBezTo>
                  <a:cubicBezTo>
                    <a:pt x="7975" y="9189"/>
                    <a:pt x="7986" y="8782"/>
                    <a:pt x="7706" y="8782"/>
                  </a:cubicBezTo>
                  <a:cubicBezTo>
                    <a:pt x="7645" y="8782"/>
                    <a:pt x="7005" y="8726"/>
                    <a:pt x="6102" y="8726"/>
                  </a:cubicBezTo>
                  <a:cubicBezTo>
                    <a:pt x="5030" y="8726"/>
                    <a:pt x="3587" y="8805"/>
                    <a:pt x="2302" y="9149"/>
                  </a:cubicBezTo>
                  <a:cubicBezTo>
                    <a:pt x="4470" y="3278"/>
                    <a:pt x="7639" y="376"/>
                    <a:pt x="7672" y="343"/>
                  </a:cubicBezTo>
                  <a:cubicBezTo>
                    <a:pt x="7739" y="243"/>
                    <a:pt x="7739" y="143"/>
                    <a:pt x="7672" y="76"/>
                  </a:cubicBezTo>
                  <a:cubicBezTo>
                    <a:pt x="7639" y="26"/>
                    <a:pt x="7589" y="1"/>
                    <a:pt x="7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1624675" y="3062575"/>
              <a:ext cx="291050" cy="613850"/>
            </a:xfrm>
            <a:custGeom>
              <a:avLst/>
              <a:gdLst/>
              <a:ahLst/>
              <a:cxnLst/>
              <a:rect l="l" t="t" r="r" b="b"/>
              <a:pathLst>
                <a:path w="11642" h="24554" extrusionOk="0">
                  <a:moveTo>
                    <a:pt x="3111" y="0"/>
                  </a:moveTo>
                  <a:cubicBezTo>
                    <a:pt x="2689" y="0"/>
                    <a:pt x="2262" y="76"/>
                    <a:pt x="1835" y="236"/>
                  </a:cubicBezTo>
                  <a:cubicBezTo>
                    <a:pt x="1835" y="236"/>
                    <a:pt x="0" y="1137"/>
                    <a:pt x="534" y="3572"/>
                  </a:cubicBezTo>
                  <a:cubicBezTo>
                    <a:pt x="1101" y="6007"/>
                    <a:pt x="4403" y="10010"/>
                    <a:pt x="6238" y="14346"/>
                  </a:cubicBezTo>
                  <a:cubicBezTo>
                    <a:pt x="8073" y="18650"/>
                    <a:pt x="8239" y="24554"/>
                    <a:pt x="8239" y="24554"/>
                  </a:cubicBezTo>
                  <a:lnTo>
                    <a:pt x="9140" y="24154"/>
                  </a:lnTo>
                  <a:lnTo>
                    <a:pt x="9540" y="23987"/>
                  </a:lnTo>
                  <a:lnTo>
                    <a:pt x="10608" y="23486"/>
                  </a:lnTo>
                  <a:cubicBezTo>
                    <a:pt x="10608" y="23486"/>
                    <a:pt x="11642" y="13913"/>
                    <a:pt x="10574" y="9176"/>
                  </a:cubicBezTo>
                  <a:cubicBezTo>
                    <a:pt x="9654" y="4959"/>
                    <a:pt x="6538" y="0"/>
                    <a:pt x="3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1685450" y="3097950"/>
              <a:ext cx="196925" cy="568475"/>
            </a:xfrm>
            <a:custGeom>
              <a:avLst/>
              <a:gdLst/>
              <a:ahLst/>
              <a:cxnLst/>
              <a:rect l="l" t="t" r="r" b="b"/>
              <a:pathLst>
                <a:path w="7877" h="22739" extrusionOk="0">
                  <a:moveTo>
                    <a:pt x="313" y="0"/>
                  </a:moveTo>
                  <a:cubicBezTo>
                    <a:pt x="144" y="0"/>
                    <a:pt x="1" y="214"/>
                    <a:pt x="171" y="356"/>
                  </a:cubicBezTo>
                  <a:cubicBezTo>
                    <a:pt x="238" y="389"/>
                    <a:pt x="7543" y="6227"/>
                    <a:pt x="6709" y="22739"/>
                  </a:cubicBezTo>
                  <a:lnTo>
                    <a:pt x="7109" y="22572"/>
                  </a:lnTo>
                  <a:cubicBezTo>
                    <a:pt x="7876" y="5993"/>
                    <a:pt x="471" y="89"/>
                    <a:pt x="404" y="22"/>
                  </a:cubicBezTo>
                  <a:cubicBezTo>
                    <a:pt x="374" y="7"/>
                    <a:pt x="343" y="0"/>
                    <a:pt x="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1532925" y="3268175"/>
              <a:ext cx="379475" cy="548350"/>
            </a:xfrm>
            <a:custGeom>
              <a:avLst/>
              <a:gdLst/>
              <a:ahLst/>
              <a:cxnLst/>
              <a:rect l="l" t="t" r="r" b="b"/>
              <a:pathLst>
                <a:path w="15179" h="21934" extrusionOk="0">
                  <a:moveTo>
                    <a:pt x="2747" y="0"/>
                  </a:moveTo>
                  <a:cubicBezTo>
                    <a:pt x="2545" y="0"/>
                    <a:pt x="2352" y="19"/>
                    <a:pt x="2169" y="51"/>
                  </a:cubicBezTo>
                  <a:cubicBezTo>
                    <a:pt x="1202" y="185"/>
                    <a:pt x="601" y="1186"/>
                    <a:pt x="901" y="2086"/>
                  </a:cubicBezTo>
                  <a:cubicBezTo>
                    <a:pt x="1235" y="3354"/>
                    <a:pt x="2169" y="3921"/>
                    <a:pt x="2569" y="5422"/>
                  </a:cubicBezTo>
                  <a:cubicBezTo>
                    <a:pt x="3003" y="6956"/>
                    <a:pt x="234" y="8791"/>
                    <a:pt x="134" y="10492"/>
                  </a:cubicBezTo>
                  <a:cubicBezTo>
                    <a:pt x="1" y="12193"/>
                    <a:pt x="2803" y="12594"/>
                    <a:pt x="3236" y="14061"/>
                  </a:cubicBezTo>
                  <a:cubicBezTo>
                    <a:pt x="3703" y="15496"/>
                    <a:pt x="2136" y="17764"/>
                    <a:pt x="3203" y="19866"/>
                  </a:cubicBezTo>
                  <a:cubicBezTo>
                    <a:pt x="3804" y="21067"/>
                    <a:pt x="4971" y="21867"/>
                    <a:pt x="6305" y="21934"/>
                  </a:cubicBezTo>
                  <a:lnTo>
                    <a:pt x="10408" y="19065"/>
                  </a:lnTo>
                  <a:lnTo>
                    <a:pt x="10775" y="18798"/>
                  </a:lnTo>
                  <a:lnTo>
                    <a:pt x="13544" y="16797"/>
                  </a:lnTo>
                  <a:cubicBezTo>
                    <a:pt x="13544" y="16797"/>
                    <a:pt x="15178" y="14095"/>
                    <a:pt x="15145" y="12560"/>
                  </a:cubicBezTo>
                  <a:cubicBezTo>
                    <a:pt x="15078" y="11059"/>
                    <a:pt x="13444" y="10025"/>
                    <a:pt x="12677" y="9125"/>
                  </a:cubicBezTo>
                  <a:cubicBezTo>
                    <a:pt x="11909" y="8224"/>
                    <a:pt x="12777" y="5889"/>
                    <a:pt x="12043" y="4755"/>
                  </a:cubicBezTo>
                  <a:cubicBezTo>
                    <a:pt x="11309" y="3621"/>
                    <a:pt x="9908" y="3854"/>
                    <a:pt x="8540" y="3521"/>
                  </a:cubicBezTo>
                  <a:cubicBezTo>
                    <a:pt x="7173" y="3187"/>
                    <a:pt x="6706" y="2386"/>
                    <a:pt x="5505" y="1252"/>
                  </a:cubicBezTo>
                  <a:cubicBezTo>
                    <a:pt x="4539" y="314"/>
                    <a:pt x="3573" y="0"/>
                    <a:pt x="2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1604650" y="3294875"/>
              <a:ext cx="197675" cy="449950"/>
            </a:xfrm>
            <a:custGeom>
              <a:avLst/>
              <a:gdLst/>
              <a:ahLst/>
              <a:cxnLst/>
              <a:rect l="l" t="t" r="r" b="b"/>
              <a:pathLst>
                <a:path w="7907" h="17998" extrusionOk="0">
                  <a:moveTo>
                    <a:pt x="367" y="1"/>
                  </a:moveTo>
                  <a:cubicBezTo>
                    <a:pt x="317" y="1"/>
                    <a:pt x="267" y="18"/>
                    <a:pt x="234" y="51"/>
                  </a:cubicBezTo>
                  <a:cubicBezTo>
                    <a:pt x="167" y="118"/>
                    <a:pt x="167" y="251"/>
                    <a:pt x="234" y="318"/>
                  </a:cubicBezTo>
                  <a:cubicBezTo>
                    <a:pt x="267" y="351"/>
                    <a:pt x="3436" y="3253"/>
                    <a:pt x="5605" y="9124"/>
                  </a:cubicBezTo>
                  <a:cubicBezTo>
                    <a:pt x="4323" y="8834"/>
                    <a:pt x="3006" y="8701"/>
                    <a:pt x="1692" y="8701"/>
                  </a:cubicBezTo>
                  <a:cubicBezTo>
                    <a:pt x="1194" y="8701"/>
                    <a:pt x="696" y="8720"/>
                    <a:pt x="201" y="8757"/>
                  </a:cubicBezTo>
                  <a:cubicBezTo>
                    <a:pt x="67" y="8790"/>
                    <a:pt x="1" y="8891"/>
                    <a:pt x="1" y="8991"/>
                  </a:cubicBezTo>
                  <a:cubicBezTo>
                    <a:pt x="34" y="9091"/>
                    <a:pt x="134" y="9157"/>
                    <a:pt x="234" y="9157"/>
                  </a:cubicBezTo>
                  <a:cubicBezTo>
                    <a:pt x="248" y="9157"/>
                    <a:pt x="843" y="9108"/>
                    <a:pt x="1702" y="9108"/>
                  </a:cubicBezTo>
                  <a:cubicBezTo>
                    <a:pt x="2830" y="9108"/>
                    <a:pt x="4413" y="9193"/>
                    <a:pt x="5738" y="9591"/>
                  </a:cubicBezTo>
                  <a:cubicBezTo>
                    <a:pt x="6705" y="12293"/>
                    <a:pt x="7306" y="15128"/>
                    <a:pt x="7539" y="17997"/>
                  </a:cubicBezTo>
                  <a:lnTo>
                    <a:pt x="7906" y="17730"/>
                  </a:lnTo>
                  <a:cubicBezTo>
                    <a:pt x="7673" y="14895"/>
                    <a:pt x="7072" y="12093"/>
                    <a:pt x="6138" y="9424"/>
                  </a:cubicBezTo>
                  <a:cubicBezTo>
                    <a:pt x="6138" y="9391"/>
                    <a:pt x="6138" y="9358"/>
                    <a:pt x="6105" y="9324"/>
                  </a:cubicBezTo>
                  <a:cubicBezTo>
                    <a:pt x="3870" y="3153"/>
                    <a:pt x="568" y="84"/>
                    <a:pt x="501" y="51"/>
                  </a:cubicBezTo>
                  <a:cubicBezTo>
                    <a:pt x="468" y="18"/>
                    <a:pt x="41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2151700" y="519425"/>
              <a:ext cx="2726975" cy="3905875"/>
            </a:xfrm>
            <a:custGeom>
              <a:avLst/>
              <a:gdLst/>
              <a:ahLst/>
              <a:cxnLst/>
              <a:rect l="l" t="t" r="r" b="b"/>
              <a:pathLst>
                <a:path w="109079" h="156235" extrusionOk="0">
                  <a:moveTo>
                    <a:pt x="104826" y="0"/>
                  </a:moveTo>
                  <a:cubicBezTo>
                    <a:pt x="104581" y="0"/>
                    <a:pt x="104336" y="62"/>
                    <a:pt x="104108" y="190"/>
                  </a:cubicBezTo>
                  <a:lnTo>
                    <a:pt x="2202" y="58865"/>
                  </a:lnTo>
                  <a:cubicBezTo>
                    <a:pt x="835" y="59632"/>
                    <a:pt x="1" y="61100"/>
                    <a:pt x="1" y="62668"/>
                  </a:cubicBezTo>
                  <a:lnTo>
                    <a:pt x="1" y="152999"/>
                  </a:lnTo>
                  <a:cubicBezTo>
                    <a:pt x="1" y="153566"/>
                    <a:pt x="334" y="154100"/>
                    <a:pt x="868" y="154333"/>
                  </a:cubicBezTo>
                  <a:lnTo>
                    <a:pt x="4104" y="156235"/>
                  </a:lnTo>
                  <a:lnTo>
                    <a:pt x="4871" y="152765"/>
                  </a:lnTo>
                  <a:lnTo>
                    <a:pt x="104142" y="95625"/>
                  </a:lnTo>
                  <a:cubicBezTo>
                    <a:pt x="105509" y="94857"/>
                    <a:pt x="106343" y="93390"/>
                    <a:pt x="106343" y="91822"/>
                  </a:cubicBezTo>
                  <a:lnTo>
                    <a:pt x="106343" y="3392"/>
                  </a:lnTo>
                  <a:lnTo>
                    <a:pt x="109079" y="2224"/>
                  </a:lnTo>
                  <a:lnTo>
                    <a:pt x="105776" y="323"/>
                  </a:lnTo>
                  <a:cubicBezTo>
                    <a:pt x="105489" y="112"/>
                    <a:pt x="105157" y="0"/>
                    <a:pt x="104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2151700" y="2029400"/>
              <a:ext cx="134300" cy="2395900"/>
            </a:xfrm>
            <a:custGeom>
              <a:avLst/>
              <a:gdLst/>
              <a:ahLst/>
              <a:cxnLst/>
              <a:rect l="l" t="t" r="r" b="b"/>
              <a:pathLst>
                <a:path w="5372" h="95836" extrusionOk="0">
                  <a:moveTo>
                    <a:pt x="635" y="0"/>
                  </a:moveTo>
                  <a:cubicBezTo>
                    <a:pt x="234" y="667"/>
                    <a:pt x="1" y="1468"/>
                    <a:pt x="1" y="2269"/>
                  </a:cubicBezTo>
                  <a:lnTo>
                    <a:pt x="1" y="92600"/>
                  </a:lnTo>
                  <a:cubicBezTo>
                    <a:pt x="1" y="93167"/>
                    <a:pt x="334" y="93701"/>
                    <a:pt x="868" y="93934"/>
                  </a:cubicBezTo>
                  <a:lnTo>
                    <a:pt x="4104" y="95836"/>
                  </a:lnTo>
                  <a:lnTo>
                    <a:pt x="4871" y="92366"/>
                  </a:lnTo>
                  <a:lnTo>
                    <a:pt x="5371" y="92100"/>
                  </a:lnTo>
                  <a:lnTo>
                    <a:pt x="5371" y="273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2234275" y="566675"/>
              <a:ext cx="2658575" cy="3862325"/>
            </a:xfrm>
            <a:custGeom>
              <a:avLst/>
              <a:gdLst/>
              <a:ahLst/>
              <a:cxnLst/>
              <a:rect l="l" t="t" r="r" b="b"/>
              <a:pathLst>
                <a:path w="106343" h="154493" extrusionOk="0">
                  <a:moveTo>
                    <a:pt x="104827" y="1"/>
                  </a:moveTo>
                  <a:cubicBezTo>
                    <a:pt x="104575" y="1"/>
                    <a:pt x="104317" y="64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65"/>
                    <a:pt x="701" y="154493"/>
                    <a:pt x="1475" y="154493"/>
                  </a:cubicBezTo>
                  <a:cubicBezTo>
                    <a:pt x="1728" y="154493"/>
                    <a:pt x="1989" y="154426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17"/>
                    <a:pt x="105615" y="1"/>
                    <a:pt x="1048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2234275" y="566675"/>
              <a:ext cx="2658575" cy="3861950"/>
            </a:xfrm>
            <a:custGeom>
              <a:avLst/>
              <a:gdLst/>
              <a:ahLst/>
              <a:cxnLst/>
              <a:rect l="l" t="t" r="r" b="b"/>
              <a:pathLst>
                <a:path w="106343" h="154478" extrusionOk="0">
                  <a:moveTo>
                    <a:pt x="104898" y="333"/>
                  </a:moveTo>
                  <a:cubicBezTo>
                    <a:pt x="105507" y="333"/>
                    <a:pt x="106009" y="855"/>
                    <a:pt x="106009" y="1502"/>
                  </a:cubicBezTo>
                  <a:lnTo>
                    <a:pt x="106009" y="91833"/>
                  </a:lnTo>
                  <a:cubicBezTo>
                    <a:pt x="106009" y="93301"/>
                    <a:pt x="105242" y="94635"/>
                    <a:pt x="103974" y="95369"/>
                  </a:cubicBezTo>
                  <a:lnTo>
                    <a:pt x="12142" y="148240"/>
                  </a:lnTo>
                  <a:lnTo>
                    <a:pt x="2068" y="154011"/>
                  </a:lnTo>
                  <a:cubicBezTo>
                    <a:pt x="1871" y="154126"/>
                    <a:pt x="1664" y="154178"/>
                    <a:pt x="1463" y="154178"/>
                  </a:cubicBezTo>
                  <a:cubicBezTo>
                    <a:pt x="850" y="154178"/>
                    <a:pt x="300" y="153689"/>
                    <a:pt x="300" y="153010"/>
                  </a:cubicBezTo>
                  <a:lnTo>
                    <a:pt x="300" y="62646"/>
                  </a:lnTo>
                  <a:cubicBezTo>
                    <a:pt x="300" y="61211"/>
                    <a:pt x="1068" y="59877"/>
                    <a:pt x="2335" y="59143"/>
                  </a:cubicBezTo>
                  <a:lnTo>
                    <a:pt x="12442" y="53339"/>
                  </a:lnTo>
                  <a:lnTo>
                    <a:pt x="104241" y="468"/>
                  </a:lnTo>
                  <a:cubicBezTo>
                    <a:pt x="104408" y="368"/>
                    <a:pt x="104642" y="334"/>
                    <a:pt x="104842" y="334"/>
                  </a:cubicBezTo>
                  <a:cubicBezTo>
                    <a:pt x="104861" y="333"/>
                    <a:pt x="104879" y="333"/>
                    <a:pt x="104898" y="333"/>
                  </a:cubicBezTo>
                  <a:close/>
                  <a:moveTo>
                    <a:pt x="104842" y="1"/>
                  </a:moveTo>
                  <a:cubicBezTo>
                    <a:pt x="104575" y="1"/>
                    <a:pt x="104308" y="67"/>
                    <a:pt x="104074" y="201"/>
                  </a:cubicBezTo>
                  <a:lnTo>
                    <a:pt x="12276" y="53039"/>
                  </a:lnTo>
                  <a:lnTo>
                    <a:pt x="2168" y="58876"/>
                  </a:lnTo>
                  <a:cubicBezTo>
                    <a:pt x="834" y="59643"/>
                    <a:pt x="0" y="61078"/>
                    <a:pt x="0" y="62646"/>
                  </a:cubicBezTo>
                  <a:lnTo>
                    <a:pt x="0" y="153010"/>
                  </a:lnTo>
                  <a:cubicBezTo>
                    <a:pt x="0" y="153811"/>
                    <a:pt x="667" y="154478"/>
                    <a:pt x="1468" y="154478"/>
                  </a:cubicBezTo>
                  <a:cubicBezTo>
                    <a:pt x="1735" y="154478"/>
                    <a:pt x="2002" y="154411"/>
                    <a:pt x="2235" y="154278"/>
                  </a:cubicBezTo>
                  <a:lnTo>
                    <a:pt x="12276" y="148507"/>
                  </a:lnTo>
                  <a:lnTo>
                    <a:pt x="104141" y="95636"/>
                  </a:lnTo>
                  <a:cubicBezTo>
                    <a:pt x="105509" y="94835"/>
                    <a:pt x="106343" y="93401"/>
                    <a:pt x="106343" y="91833"/>
                  </a:cubicBezTo>
                  <a:lnTo>
                    <a:pt x="106343" y="1502"/>
                  </a:lnTo>
                  <a:cubicBezTo>
                    <a:pt x="106343" y="668"/>
                    <a:pt x="105642" y="1"/>
                    <a:pt x="1048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2234275" y="1892625"/>
              <a:ext cx="306900" cy="2536375"/>
            </a:xfrm>
            <a:custGeom>
              <a:avLst/>
              <a:gdLst/>
              <a:ahLst/>
              <a:cxnLst/>
              <a:rect l="l" t="t" r="r" b="b"/>
              <a:pathLst>
                <a:path w="12276" h="101455" extrusionOk="0">
                  <a:moveTo>
                    <a:pt x="12276" y="1"/>
                  </a:moveTo>
                  <a:lnTo>
                    <a:pt x="2168" y="5838"/>
                  </a:lnTo>
                  <a:cubicBezTo>
                    <a:pt x="834" y="6605"/>
                    <a:pt x="0" y="8040"/>
                    <a:pt x="0" y="9608"/>
                  </a:cubicBezTo>
                  <a:lnTo>
                    <a:pt x="0" y="99972"/>
                  </a:lnTo>
                  <a:cubicBezTo>
                    <a:pt x="0" y="100827"/>
                    <a:pt x="701" y="101455"/>
                    <a:pt x="1475" y="101455"/>
                  </a:cubicBezTo>
                  <a:cubicBezTo>
                    <a:pt x="1728" y="101455"/>
                    <a:pt x="1989" y="101388"/>
                    <a:pt x="2235" y="101240"/>
                  </a:cubicBezTo>
                  <a:lnTo>
                    <a:pt x="12276" y="95469"/>
                  </a:lnTo>
                  <a:lnTo>
                    <a:pt x="122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2295975" y="209110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3970" y="67"/>
                  </a:lnTo>
                  <a:cubicBezTo>
                    <a:pt x="3903" y="101"/>
                    <a:pt x="3837" y="134"/>
                    <a:pt x="3803" y="168"/>
                  </a:cubicBezTo>
                  <a:lnTo>
                    <a:pt x="101" y="4371"/>
                  </a:lnTo>
                  <a:cubicBezTo>
                    <a:pt x="1" y="4471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03" y="4504"/>
                    <a:pt x="3970" y="4471"/>
                  </a:cubicBezTo>
                  <a:lnTo>
                    <a:pt x="7673" y="268"/>
                  </a:lnTo>
                  <a:cubicBezTo>
                    <a:pt x="7773" y="134"/>
                    <a:pt x="7773" y="1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2295975" y="2152825"/>
              <a:ext cx="194325" cy="115925"/>
            </a:xfrm>
            <a:custGeom>
              <a:avLst/>
              <a:gdLst/>
              <a:ahLst/>
              <a:cxnLst/>
              <a:rect l="l" t="t" r="r" b="b"/>
              <a:pathLst>
                <a:path w="7773" h="4637" extrusionOk="0">
                  <a:moveTo>
                    <a:pt x="7673" y="0"/>
                  </a:moveTo>
                  <a:lnTo>
                    <a:pt x="6472" y="34"/>
                  </a:lnTo>
                  <a:cubicBezTo>
                    <a:pt x="6372" y="34"/>
                    <a:pt x="6305" y="67"/>
                    <a:pt x="6238" y="134"/>
                  </a:cubicBezTo>
                  <a:lnTo>
                    <a:pt x="3970" y="2702"/>
                  </a:lnTo>
                  <a:cubicBezTo>
                    <a:pt x="3937" y="2735"/>
                    <a:pt x="3870" y="2769"/>
                    <a:pt x="3803" y="2802"/>
                  </a:cubicBezTo>
                  <a:lnTo>
                    <a:pt x="1602" y="2836"/>
                  </a:lnTo>
                  <a:cubicBezTo>
                    <a:pt x="1502" y="2836"/>
                    <a:pt x="1402" y="2869"/>
                    <a:pt x="1335" y="2969"/>
                  </a:cubicBezTo>
                  <a:lnTo>
                    <a:pt x="101" y="4370"/>
                  </a:lnTo>
                  <a:cubicBezTo>
                    <a:pt x="1" y="4470"/>
                    <a:pt x="1" y="4637"/>
                    <a:pt x="101" y="4637"/>
                  </a:cubicBezTo>
                  <a:lnTo>
                    <a:pt x="3803" y="4537"/>
                  </a:lnTo>
                  <a:cubicBezTo>
                    <a:pt x="3870" y="4537"/>
                    <a:pt x="3937" y="4503"/>
                    <a:pt x="3970" y="4470"/>
                  </a:cubicBezTo>
                  <a:lnTo>
                    <a:pt x="7673" y="300"/>
                  </a:lnTo>
                  <a:cubicBezTo>
                    <a:pt x="7773" y="167"/>
                    <a:pt x="7773" y="0"/>
                    <a:pt x="76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2295975" y="2215350"/>
              <a:ext cx="194325" cy="115950"/>
            </a:xfrm>
            <a:custGeom>
              <a:avLst/>
              <a:gdLst/>
              <a:ahLst/>
              <a:cxnLst/>
              <a:rect l="l" t="t" r="r" b="b"/>
              <a:pathLst>
                <a:path w="7773" h="4638" extrusionOk="0">
                  <a:moveTo>
                    <a:pt x="7673" y="1"/>
                  </a:moveTo>
                  <a:lnTo>
                    <a:pt x="6472" y="34"/>
                  </a:lnTo>
                  <a:cubicBezTo>
                    <a:pt x="6372" y="34"/>
                    <a:pt x="6305" y="68"/>
                    <a:pt x="6238" y="168"/>
                  </a:cubicBezTo>
                  <a:lnTo>
                    <a:pt x="3970" y="2703"/>
                  </a:lnTo>
                  <a:cubicBezTo>
                    <a:pt x="3937" y="2770"/>
                    <a:pt x="3870" y="2803"/>
                    <a:pt x="3803" y="2803"/>
                  </a:cubicBezTo>
                  <a:lnTo>
                    <a:pt x="1602" y="2836"/>
                  </a:lnTo>
                  <a:cubicBezTo>
                    <a:pt x="1502" y="2836"/>
                    <a:pt x="1402" y="2903"/>
                    <a:pt x="1335" y="2970"/>
                  </a:cubicBezTo>
                  <a:lnTo>
                    <a:pt x="101" y="4371"/>
                  </a:lnTo>
                  <a:cubicBezTo>
                    <a:pt x="1" y="4504"/>
                    <a:pt x="1" y="4638"/>
                    <a:pt x="101" y="4638"/>
                  </a:cubicBezTo>
                  <a:lnTo>
                    <a:pt x="3803" y="4571"/>
                  </a:lnTo>
                  <a:cubicBezTo>
                    <a:pt x="3870" y="4538"/>
                    <a:pt x="3937" y="4504"/>
                    <a:pt x="3970" y="4471"/>
                  </a:cubicBezTo>
                  <a:lnTo>
                    <a:pt x="7673" y="301"/>
                  </a:lnTo>
                  <a:cubicBezTo>
                    <a:pt x="7773" y="168"/>
                    <a:pt x="7773" y="34"/>
                    <a:pt x="76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3187875" y="1557800"/>
              <a:ext cx="8350" cy="2296250"/>
            </a:xfrm>
            <a:custGeom>
              <a:avLst/>
              <a:gdLst/>
              <a:ahLst/>
              <a:cxnLst/>
              <a:rect l="l" t="t" r="r" b="b"/>
              <a:pathLst>
                <a:path w="334" h="91850" extrusionOk="0">
                  <a:moveTo>
                    <a:pt x="167" y="1"/>
                  </a:moveTo>
                  <a:cubicBezTo>
                    <a:pt x="83" y="1"/>
                    <a:pt x="0" y="51"/>
                    <a:pt x="17" y="151"/>
                  </a:cubicBezTo>
                  <a:lnTo>
                    <a:pt x="17" y="91683"/>
                  </a:lnTo>
                  <a:cubicBezTo>
                    <a:pt x="17" y="91783"/>
                    <a:pt x="83" y="91850"/>
                    <a:pt x="184" y="91850"/>
                  </a:cubicBezTo>
                  <a:cubicBezTo>
                    <a:pt x="250" y="91850"/>
                    <a:pt x="317" y="91783"/>
                    <a:pt x="317" y="91683"/>
                  </a:cubicBezTo>
                  <a:lnTo>
                    <a:pt x="317" y="151"/>
                  </a:lnTo>
                  <a:cubicBezTo>
                    <a:pt x="334" y="51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2903900" y="37224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198"/>
                    <a:pt x="1" y="5332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2903900" y="37649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31"/>
                  </a:cubicBezTo>
                  <a:lnTo>
                    <a:pt x="1" y="5564"/>
                  </a:lnTo>
                  <a:cubicBezTo>
                    <a:pt x="1" y="5647"/>
                    <a:pt x="91" y="5706"/>
                    <a:pt x="160" y="5706"/>
                  </a:cubicBezTo>
                  <a:cubicBezTo>
                    <a:pt x="175" y="5706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594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2903900" y="3870050"/>
              <a:ext cx="118450" cy="80125"/>
            </a:xfrm>
            <a:custGeom>
              <a:avLst/>
              <a:gdLst/>
              <a:ahLst/>
              <a:cxnLst/>
              <a:rect l="l" t="t" r="r" b="b"/>
              <a:pathLst>
                <a:path w="4738" h="3205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62"/>
                  </a:cubicBezTo>
                  <a:lnTo>
                    <a:pt x="1" y="3096"/>
                  </a:lnTo>
                  <a:cubicBezTo>
                    <a:pt x="1" y="3150"/>
                    <a:pt x="90" y="3205"/>
                    <a:pt x="159" y="3205"/>
                  </a:cubicBezTo>
                  <a:cubicBezTo>
                    <a:pt x="174" y="3205"/>
                    <a:pt x="189" y="3202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2587025" y="3811500"/>
              <a:ext cx="314400" cy="321200"/>
            </a:xfrm>
            <a:custGeom>
              <a:avLst/>
              <a:gdLst/>
              <a:ahLst/>
              <a:cxnLst/>
              <a:rect l="l" t="t" r="r" b="b"/>
              <a:pathLst>
                <a:path w="12576" h="12848" extrusionOk="0">
                  <a:moveTo>
                    <a:pt x="9079" y="1"/>
                  </a:moveTo>
                  <a:cubicBezTo>
                    <a:pt x="7212" y="1"/>
                    <a:pt x="4791" y="1472"/>
                    <a:pt x="2936" y="3903"/>
                  </a:cubicBezTo>
                  <a:cubicBezTo>
                    <a:pt x="501" y="7172"/>
                    <a:pt x="0" y="10942"/>
                    <a:pt x="1835" y="12343"/>
                  </a:cubicBezTo>
                  <a:cubicBezTo>
                    <a:pt x="2303" y="12685"/>
                    <a:pt x="2871" y="12848"/>
                    <a:pt x="3498" y="12848"/>
                  </a:cubicBezTo>
                  <a:cubicBezTo>
                    <a:pt x="5377" y="12848"/>
                    <a:pt x="7790" y="11391"/>
                    <a:pt x="9640" y="8940"/>
                  </a:cubicBezTo>
                  <a:cubicBezTo>
                    <a:pt x="12076" y="5671"/>
                    <a:pt x="12576" y="1902"/>
                    <a:pt x="10708" y="501"/>
                  </a:cubicBezTo>
                  <a:cubicBezTo>
                    <a:pt x="10252" y="161"/>
                    <a:pt x="9696" y="1"/>
                    <a:pt x="9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2600350" y="3813225"/>
              <a:ext cx="285250" cy="328550"/>
            </a:xfrm>
            <a:custGeom>
              <a:avLst/>
              <a:gdLst/>
              <a:ahLst/>
              <a:cxnLst/>
              <a:rect l="l" t="t" r="r" b="b"/>
              <a:pathLst>
                <a:path w="11410" h="13142" extrusionOk="0">
                  <a:moveTo>
                    <a:pt x="8474" y="299"/>
                  </a:moveTo>
                  <a:cubicBezTo>
                    <a:pt x="8941" y="299"/>
                    <a:pt x="9408" y="432"/>
                    <a:pt x="9808" y="666"/>
                  </a:cubicBezTo>
                  <a:cubicBezTo>
                    <a:pt x="10642" y="1133"/>
                    <a:pt x="11109" y="2100"/>
                    <a:pt x="11109" y="3367"/>
                  </a:cubicBezTo>
                  <a:cubicBezTo>
                    <a:pt x="11109" y="6370"/>
                    <a:pt x="8640" y="10239"/>
                    <a:pt x="5638" y="12007"/>
                  </a:cubicBezTo>
                  <a:cubicBezTo>
                    <a:pt x="4676" y="12560"/>
                    <a:pt x="3739" y="12836"/>
                    <a:pt x="2928" y="12836"/>
                  </a:cubicBezTo>
                  <a:cubicBezTo>
                    <a:pt x="2417" y="12836"/>
                    <a:pt x="1955" y="12726"/>
                    <a:pt x="1569" y="12507"/>
                  </a:cubicBezTo>
                  <a:cubicBezTo>
                    <a:pt x="768" y="12040"/>
                    <a:pt x="301" y="11073"/>
                    <a:pt x="301" y="9772"/>
                  </a:cubicBezTo>
                  <a:cubicBezTo>
                    <a:pt x="301" y="6770"/>
                    <a:pt x="2770" y="2900"/>
                    <a:pt x="5772" y="1133"/>
                  </a:cubicBezTo>
                  <a:cubicBezTo>
                    <a:pt x="6572" y="632"/>
                    <a:pt x="7506" y="365"/>
                    <a:pt x="8474" y="299"/>
                  </a:cubicBezTo>
                  <a:close/>
                  <a:moveTo>
                    <a:pt x="8501" y="0"/>
                  </a:moveTo>
                  <a:cubicBezTo>
                    <a:pt x="7628" y="0"/>
                    <a:pt x="6629" y="305"/>
                    <a:pt x="5605" y="899"/>
                  </a:cubicBezTo>
                  <a:cubicBezTo>
                    <a:pt x="2503" y="2700"/>
                    <a:pt x="1" y="6670"/>
                    <a:pt x="1" y="9772"/>
                  </a:cubicBezTo>
                  <a:cubicBezTo>
                    <a:pt x="1" y="11173"/>
                    <a:pt x="501" y="12240"/>
                    <a:pt x="1402" y="12774"/>
                  </a:cubicBezTo>
                  <a:cubicBezTo>
                    <a:pt x="1869" y="13041"/>
                    <a:pt x="2403" y="13141"/>
                    <a:pt x="2903" y="13141"/>
                  </a:cubicBezTo>
                  <a:cubicBezTo>
                    <a:pt x="3937" y="13108"/>
                    <a:pt x="4904" y="12808"/>
                    <a:pt x="5772" y="12274"/>
                  </a:cubicBezTo>
                  <a:cubicBezTo>
                    <a:pt x="8874" y="10473"/>
                    <a:pt x="11409" y="6470"/>
                    <a:pt x="11409" y="3367"/>
                  </a:cubicBezTo>
                  <a:cubicBezTo>
                    <a:pt x="11409" y="1966"/>
                    <a:pt x="10909" y="899"/>
                    <a:pt x="9975" y="365"/>
                  </a:cubicBezTo>
                  <a:cubicBezTo>
                    <a:pt x="9550" y="121"/>
                    <a:pt x="9050" y="0"/>
                    <a:pt x="85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2803850" y="3997575"/>
              <a:ext cx="60900" cy="70700"/>
            </a:xfrm>
            <a:custGeom>
              <a:avLst/>
              <a:gdLst/>
              <a:ahLst/>
              <a:cxnLst/>
              <a:rect l="l" t="t" r="r" b="b"/>
              <a:pathLst>
                <a:path w="2436" h="2828" extrusionOk="0">
                  <a:moveTo>
                    <a:pt x="1832" y="0"/>
                  </a:moveTo>
                  <a:cubicBezTo>
                    <a:pt x="1649" y="0"/>
                    <a:pt x="1434" y="63"/>
                    <a:pt x="1201" y="196"/>
                  </a:cubicBezTo>
                  <a:cubicBezTo>
                    <a:pt x="534" y="597"/>
                    <a:pt x="67" y="1331"/>
                    <a:pt x="0" y="2131"/>
                  </a:cubicBezTo>
                  <a:cubicBezTo>
                    <a:pt x="0" y="2576"/>
                    <a:pt x="237" y="2828"/>
                    <a:pt x="593" y="2828"/>
                  </a:cubicBezTo>
                  <a:cubicBezTo>
                    <a:pt x="771" y="2828"/>
                    <a:pt x="979" y="2765"/>
                    <a:pt x="1201" y="2632"/>
                  </a:cubicBezTo>
                  <a:cubicBezTo>
                    <a:pt x="1901" y="2231"/>
                    <a:pt x="2335" y="1497"/>
                    <a:pt x="2435" y="697"/>
                  </a:cubicBezTo>
                  <a:cubicBezTo>
                    <a:pt x="2435" y="252"/>
                    <a:pt x="2198" y="0"/>
                    <a:pt x="18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2903900" y="33267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79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8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2903900" y="33693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476"/>
                    <a:pt x="9107" y="343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2903900" y="3474375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09" y="1"/>
                  </a:moveTo>
                  <a:cubicBezTo>
                    <a:pt x="4596" y="1"/>
                    <a:pt x="4583" y="3"/>
                    <a:pt x="4571" y="9"/>
                  </a:cubicBezTo>
                  <a:lnTo>
                    <a:pt x="201" y="2511"/>
                  </a:lnTo>
                  <a:cubicBezTo>
                    <a:pt x="101" y="2578"/>
                    <a:pt x="1" y="2711"/>
                    <a:pt x="1" y="2845"/>
                  </a:cubicBezTo>
                  <a:lnTo>
                    <a:pt x="1" y="3078"/>
                  </a:lnTo>
                  <a:cubicBezTo>
                    <a:pt x="1" y="3150"/>
                    <a:pt x="70" y="3205"/>
                    <a:pt x="134" y="3205"/>
                  </a:cubicBezTo>
                  <a:cubicBezTo>
                    <a:pt x="159" y="3205"/>
                    <a:pt x="182" y="3197"/>
                    <a:pt x="201" y="3178"/>
                  </a:cubicBezTo>
                  <a:lnTo>
                    <a:pt x="4571" y="676"/>
                  </a:lnTo>
                  <a:cubicBezTo>
                    <a:pt x="4671" y="610"/>
                    <a:pt x="4738" y="510"/>
                    <a:pt x="4738" y="376"/>
                  </a:cubicBezTo>
                  <a:lnTo>
                    <a:pt x="4738" y="143"/>
                  </a:lnTo>
                  <a:cubicBezTo>
                    <a:pt x="4738" y="60"/>
                    <a:pt x="4670" y="1"/>
                    <a:pt x="4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2587025" y="3416225"/>
              <a:ext cx="313575" cy="321200"/>
            </a:xfrm>
            <a:custGeom>
              <a:avLst/>
              <a:gdLst/>
              <a:ahLst/>
              <a:cxnLst/>
              <a:rect l="l" t="t" r="r" b="b"/>
              <a:pathLst>
                <a:path w="12543" h="12848" extrusionOk="0">
                  <a:moveTo>
                    <a:pt x="9077" y="1"/>
                  </a:moveTo>
                  <a:cubicBezTo>
                    <a:pt x="7202" y="1"/>
                    <a:pt x="4767" y="1478"/>
                    <a:pt x="2936" y="3936"/>
                  </a:cubicBezTo>
                  <a:cubicBezTo>
                    <a:pt x="467" y="7172"/>
                    <a:pt x="0" y="10942"/>
                    <a:pt x="1835" y="12343"/>
                  </a:cubicBezTo>
                  <a:cubicBezTo>
                    <a:pt x="2294" y="12685"/>
                    <a:pt x="2858" y="12848"/>
                    <a:pt x="3484" y="12848"/>
                  </a:cubicBezTo>
                  <a:cubicBezTo>
                    <a:pt x="5357" y="12848"/>
                    <a:pt x="7782" y="11391"/>
                    <a:pt x="9607" y="8940"/>
                  </a:cubicBezTo>
                  <a:cubicBezTo>
                    <a:pt x="12076" y="5671"/>
                    <a:pt x="12543" y="1902"/>
                    <a:pt x="10708" y="501"/>
                  </a:cubicBezTo>
                  <a:cubicBezTo>
                    <a:pt x="10253" y="162"/>
                    <a:pt x="9695" y="1"/>
                    <a:pt x="9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2600350" y="3417650"/>
              <a:ext cx="285250" cy="328825"/>
            </a:xfrm>
            <a:custGeom>
              <a:avLst/>
              <a:gdLst/>
              <a:ahLst/>
              <a:cxnLst/>
              <a:rect l="l" t="t" r="r" b="b"/>
              <a:pathLst>
                <a:path w="11410" h="13153" extrusionOk="0">
                  <a:moveTo>
                    <a:pt x="8474" y="310"/>
                  </a:moveTo>
                  <a:cubicBezTo>
                    <a:pt x="8941" y="310"/>
                    <a:pt x="9408" y="410"/>
                    <a:pt x="9808" y="644"/>
                  </a:cubicBezTo>
                  <a:cubicBezTo>
                    <a:pt x="10642" y="1111"/>
                    <a:pt x="11109" y="2078"/>
                    <a:pt x="11109" y="3379"/>
                  </a:cubicBezTo>
                  <a:cubicBezTo>
                    <a:pt x="11109" y="6381"/>
                    <a:pt x="8640" y="10251"/>
                    <a:pt x="5638" y="11985"/>
                  </a:cubicBezTo>
                  <a:cubicBezTo>
                    <a:pt x="4684" y="12554"/>
                    <a:pt x="3754" y="12838"/>
                    <a:pt x="2947" y="12838"/>
                  </a:cubicBezTo>
                  <a:cubicBezTo>
                    <a:pt x="2429" y="12838"/>
                    <a:pt x="1960" y="12721"/>
                    <a:pt x="1569" y="12486"/>
                  </a:cubicBezTo>
                  <a:cubicBezTo>
                    <a:pt x="768" y="12019"/>
                    <a:pt x="301" y="11051"/>
                    <a:pt x="301" y="9784"/>
                  </a:cubicBezTo>
                  <a:cubicBezTo>
                    <a:pt x="301" y="6782"/>
                    <a:pt x="2770" y="2912"/>
                    <a:pt x="5772" y="1144"/>
                  </a:cubicBezTo>
                  <a:cubicBezTo>
                    <a:pt x="6572" y="644"/>
                    <a:pt x="7506" y="344"/>
                    <a:pt x="8474" y="310"/>
                  </a:cubicBezTo>
                  <a:close/>
                  <a:moveTo>
                    <a:pt x="8459" y="1"/>
                  </a:moveTo>
                  <a:cubicBezTo>
                    <a:pt x="7596" y="1"/>
                    <a:pt x="6613" y="293"/>
                    <a:pt x="5605" y="877"/>
                  </a:cubicBezTo>
                  <a:cubicBezTo>
                    <a:pt x="2503" y="2679"/>
                    <a:pt x="1" y="6681"/>
                    <a:pt x="1" y="9784"/>
                  </a:cubicBezTo>
                  <a:cubicBezTo>
                    <a:pt x="1" y="11185"/>
                    <a:pt x="501" y="12252"/>
                    <a:pt x="1402" y="12786"/>
                  </a:cubicBezTo>
                  <a:cubicBezTo>
                    <a:pt x="1869" y="13019"/>
                    <a:pt x="2403" y="13153"/>
                    <a:pt x="2903" y="13153"/>
                  </a:cubicBezTo>
                  <a:cubicBezTo>
                    <a:pt x="3937" y="13119"/>
                    <a:pt x="4904" y="12786"/>
                    <a:pt x="5772" y="12252"/>
                  </a:cubicBezTo>
                  <a:cubicBezTo>
                    <a:pt x="8874" y="10484"/>
                    <a:pt x="11409" y="6481"/>
                    <a:pt x="11409" y="3379"/>
                  </a:cubicBezTo>
                  <a:cubicBezTo>
                    <a:pt x="11409" y="1978"/>
                    <a:pt x="10909" y="911"/>
                    <a:pt x="9975" y="377"/>
                  </a:cubicBezTo>
                  <a:cubicBezTo>
                    <a:pt x="9539" y="126"/>
                    <a:pt x="9025" y="1"/>
                    <a:pt x="8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2803850" y="3602025"/>
              <a:ext cx="60900" cy="70400"/>
            </a:xfrm>
            <a:custGeom>
              <a:avLst/>
              <a:gdLst/>
              <a:ahLst/>
              <a:cxnLst/>
              <a:rect l="l" t="t" r="r" b="b"/>
              <a:pathLst>
                <a:path w="2436" h="2816" extrusionOk="0">
                  <a:moveTo>
                    <a:pt x="1810" y="1"/>
                  </a:moveTo>
                  <a:cubicBezTo>
                    <a:pt x="1632" y="1"/>
                    <a:pt x="1425" y="56"/>
                    <a:pt x="1201" y="174"/>
                  </a:cubicBezTo>
                  <a:cubicBezTo>
                    <a:pt x="534" y="607"/>
                    <a:pt x="67" y="1308"/>
                    <a:pt x="0" y="2109"/>
                  </a:cubicBezTo>
                  <a:cubicBezTo>
                    <a:pt x="0" y="2562"/>
                    <a:pt x="247" y="2815"/>
                    <a:pt x="615" y="2815"/>
                  </a:cubicBezTo>
                  <a:cubicBezTo>
                    <a:pt x="788" y="2815"/>
                    <a:pt x="988" y="2760"/>
                    <a:pt x="1201" y="2642"/>
                  </a:cubicBezTo>
                  <a:cubicBezTo>
                    <a:pt x="1901" y="2209"/>
                    <a:pt x="2335" y="1508"/>
                    <a:pt x="2435" y="707"/>
                  </a:cubicBezTo>
                  <a:cubicBezTo>
                    <a:pt x="2435" y="254"/>
                    <a:pt x="2188" y="1"/>
                    <a:pt x="18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2903900" y="2931025"/>
              <a:ext cx="227700" cy="142700"/>
            </a:xfrm>
            <a:custGeom>
              <a:avLst/>
              <a:gdLst/>
              <a:ahLst/>
              <a:cxnLst/>
              <a:rect l="l" t="t" r="r" b="b"/>
              <a:pathLst>
                <a:path w="9108" h="5708" extrusionOk="0">
                  <a:moveTo>
                    <a:pt x="8974" y="1"/>
                  </a:moveTo>
                  <a:cubicBezTo>
                    <a:pt x="8950" y="1"/>
                    <a:pt x="8926" y="9"/>
                    <a:pt x="8907" y="28"/>
                  </a:cubicBezTo>
                  <a:lnTo>
                    <a:pt x="201" y="5031"/>
                  </a:lnTo>
                  <a:cubicBezTo>
                    <a:pt x="101" y="5098"/>
                    <a:pt x="1" y="5232"/>
                    <a:pt x="1" y="5365"/>
                  </a:cubicBezTo>
                  <a:lnTo>
                    <a:pt x="1" y="5565"/>
                  </a:lnTo>
                  <a:cubicBezTo>
                    <a:pt x="1" y="5647"/>
                    <a:pt x="91" y="5707"/>
                    <a:pt x="160" y="5707"/>
                  </a:cubicBezTo>
                  <a:cubicBezTo>
                    <a:pt x="175" y="5707"/>
                    <a:pt x="189" y="5704"/>
                    <a:pt x="201" y="5699"/>
                  </a:cubicBezTo>
                  <a:lnTo>
                    <a:pt x="8907" y="695"/>
                  </a:lnTo>
                  <a:cubicBezTo>
                    <a:pt x="9007" y="628"/>
                    <a:pt x="9107" y="495"/>
                    <a:pt x="9107" y="361"/>
                  </a:cubicBezTo>
                  <a:lnTo>
                    <a:pt x="9107" y="128"/>
                  </a:lnTo>
                  <a:cubicBezTo>
                    <a:pt x="9107" y="56"/>
                    <a:pt x="9038" y="1"/>
                    <a:pt x="89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2903900" y="2973575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74" y="0"/>
                  </a:moveTo>
                  <a:cubicBezTo>
                    <a:pt x="8950" y="0"/>
                    <a:pt x="8926" y="8"/>
                    <a:pt x="8907" y="27"/>
                  </a:cubicBezTo>
                  <a:lnTo>
                    <a:pt x="201" y="5031"/>
                  </a:lnTo>
                  <a:cubicBezTo>
                    <a:pt x="101" y="5097"/>
                    <a:pt x="1" y="5197"/>
                    <a:pt x="1" y="5364"/>
                  </a:cubicBezTo>
                  <a:lnTo>
                    <a:pt x="1" y="5598"/>
                  </a:lnTo>
                  <a:cubicBezTo>
                    <a:pt x="1" y="5652"/>
                    <a:pt x="90" y="5707"/>
                    <a:pt x="159" y="5707"/>
                  </a:cubicBezTo>
                  <a:cubicBezTo>
                    <a:pt x="174" y="5707"/>
                    <a:pt x="189" y="5704"/>
                    <a:pt x="201" y="5698"/>
                  </a:cubicBezTo>
                  <a:lnTo>
                    <a:pt x="8907" y="694"/>
                  </a:lnTo>
                  <a:cubicBezTo>
                    <a:pt x="9007" y="627"/>
                    <a:pt x="9107" y="494"/>
                    <a:pt x="9107" y="361"/>
                  </a:cubicBezTo>
                  <a:lnTo>
                    <a:pt x="9107" y="127"/>
                  </a:lnTo>
                  <a:cubicBezTo>
                    <a:pt x="9107" y="55"/>
                    <a:pt x="9038" y="0"/>
                    <a:pt x="89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2903900" y="3078650"/>
              <a:ext cx="118450" cy="80225"/>
            </a:xfrm>
            <a:custGeom>
              <a:avLst/>
              <a:gdLst/>
              <a:ahLst/>
              <a:cxnLst/>
              <a:rect l="l" t="t" r="r" b="b"/>
              <a:pathLst>
                <a:path w="4738" h="3209" extrusionOk="0">
                  <a:moveTo>
                    <a:pt x="4632" y="0"/>
                  </a:moveTo>
                  <a:cubicBezTo>
                    <a:pt x="4611" y="0"/>
                    <a:pt x="4590" y="8"/>
                    <a:pt x="4571" y="27"/>
                  </a:cubicBezTo>
                  <a:lnTo>
                    <a:pt x="201" y="2529"/>
                  </a:lnTo>
                  <a:cubicBezTo>
                    <a:pt x="101" y="2596"/>
                    <a:pt x="1" y="2729"/>
                    <a:pt x="1" y="2862"/>
                  </a:cubicBezTo>
                  <a:lnTo>
                    <a:pt x="1" y="3096"/>
                  </a:lnTo>
                  <a:cubicBezTo>
                    <a:pt x="1" y="3171"/>
                    <a:pt x="76" y="3208"/>
                    <a:pt x="142" y="3208"/>
                  </a:cubicBezTo>
                  <a:cubicBezTo>
                    <a:pt x="164" y="3208"/>
                    <a:pt x="184" y="3204"/>
                    <a:pt x="201" y="3196"/>
                  </a:cubicBezTo>
                  <a:lnTo>
                    <a:pt x="4571" y="694"/>
                  </a:lnTo>
                  <a:cubicBezTo>
                    <a:pt x="4671" y="627"/>
                    <a:pt x="4738" y="494"/>
                    <a:pt x="4738" y="361"/>
                  </a:cubicBezTo>
                  <a:lnTo>
                    <a:pt x="4738" y="127"/>
                  </a:lnTo>
                  <a:cubicBezTo>
                    <a:pt x="4738" y="55"/>
                    <a:pt x="4686" y="0"/>
                    <a:pt x="46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2586175" y="3021300"/>
              <a:ext cx="314425" cy="321200"/>
            </a:xfrm>
            <a:custGeom>
              <a:avLst/>
              <a:gdLst/>
              <a:ahLst/>
              <a:cxnLst/>
              <a:rect l="l" t="t" r="r" b="b"/>
              <a:pathLst>
                <a:path w="12577" h="12848" extrusionOk="0">
                  <a:moveTo>
                    <a:pt x="9055" y="1"/>
                  </a:moveTo>
                  <a:cubicBezTo>
                    <a:pt x="7192" y="1"/>
                    <a:pt x="4784" y="1476"/>
                    <a:pt x="2936" y="3922"/>
                  </a:cubicBezTo>
                  <a:cubicBezTo>
                    <a:pt x="501" y="7191"/>
                    <a:pt x="1" y="10961"/>
                    <a:pt x="1869" y="12328"/>
                  </a:cubicBezTo>
                  <a:cubicBezTo>
                    <a:pt x="2330" y="12681"/>
                    <a:pt x="2895" y="12847"/>
                    <a:pt x="3522" y="12847"/>
                  </a:cubicBezTo>
                  <a:cubicBezTo>
                    <a:pt x="5386" y="12847"/>
                    <a:pt x="7794" y="11372"/>
                    <a:pt x="9641" y="8926"/>
                  </a:cubicBezTo>
                  <a:cubicBezTo>
                    <a:pt x="12076" y="5657"/>
                    <a:pt x="12577" y="1887"/>
                    <a:pt x="10709" y="520"/>
                  </a:cubicBezTo>
                  <a:cubicBezTo>
                    <a:pt x="10247" y="167"/>
                    <a:pt x="9682" y="1"/>
                    <a:pt x="9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2600350" y="3022000"/>
              <a:ext cx="285250" cy="328500"/>
            </a:xfrm>
            <a:custGeom>
              <a:avLst/>
              <a:gdLst/>
              <a:ahLst/>
              <a:cxnLst/>
              <a:rect l="l" t="t" r="r" b="b"/>
              <a:pathLst>
                <a:path w="11410" h="13140" extrusionOk="0">
                  <a:moveTo>
                    <a:pt x="8617" y="320"/>
                  </a:moveTo>
                  <a:cubicBezTo>
                    <a:pt x="9035" y="320"/>
                    <a:pt x="9449" y="449"/>
                    <a:pt x="9808" y="659"/>
                  </a:cubicBezTo>
                  <a:cubicBezTo>
                    <a:pt x="10642" y="1126"/>
                    <a:pt x="11109" y="2093"/>
                    <a:pt x="11109" y="3360"/>
                  </a:cubicBezTo>
                  <a:cubicBezTo>
                    <a:pt x="11109" y="6363"/>
                    <a:pt x="8640" y="10265"/>
                    <a:pt x="5638" y="12000"/>
                  </a:cubicBezTo>
                  <a:cubicBezTo>
                    <a:pt x="4676" y="12553"/>
                    <a:pt x="3739" y="12829"/>
                    <a:pt x="2928" y="12829"/>
                  </a:cubicBezTo>
                  <a:cubicBezTo>
                    <a:pt x="2417" y="12829"/>
                    <a:pt x="1955" y="12719"/>
                    <a:pt x="1569" y="12500"/>
                  </a:cubicBezTo>
                  <a:cubicBezTo>
                    <a:pt x="768" y="12033"/>
                    <a:pt x="301" y="11066"/>
                    <a:pt x="301" y="9798"/>
                  </a:cubicBezTo>
                  <a:cubicBezTo>
                    <a:pt x="301" y="6763"/>
                    <a:pt x="2770" y="2893"/>
                    <a:pt x="5772" y="1159"/>
                  </a:cubicBezTo>
                  <a:cubicBezTo>
                    <a:pt x="6572" y="625"/>
                    <a:pt x="7506" y="358"/>
                    <a:pt x="8474" y="325"/>
                  </a:cubicBezTo>
                  <a:cubicBezTo>
                    <a:pt x="8521" y="322"/>
                    <a:pt x="8569" y="320"/>
                    <a:pt x="8617" y="320"/>
                  </a:cubicBezTo>
                  <a:close/>
                  <a:moveTo>
                    <a:pt x="8469" y="1"/>
                  </a:moveTo>
                  <a:cubicBezTo>
                    <a:pt x="7603" y="1"/>
                    <a:pt x="6616" y="305"/>
                    <a:pt x="5605" y="892"/>
                  </a:cubicBezTo>
                  <a:cubicBezTo>
                    <a:pt x="2503" y="2693"/>
                    <a:pt x="1" y="6663"/>
                    <a:pt x="1" y="9798"/>
                  </a:cubicBezTo>
                  <a:cubicBezTo>
                    <a:pt x="1" y="11166"/>
                    <a:pt x="501" y="12233"/>
                    <a:pt x="1402" y="12767"/>
                  </a:cubicBezTo>
                  <a:cubicBezTo>
                    <a:pt x="1822" y="13007"/>
                    <a:pt x="2296" y="13139"/>
                    <a:pt x="2750" y="13139"/>
                  </a:cubicBezTo>
                  <a:cubicBezTo>
                    <a:pt x="2802" y="13139"/>
                    <a:pt x="2852" y="13137"/>
                    <a:pt x="2903" y="13134"/>
                  </a:cubicBezTo>
                  <a:cubicBezTo>
                    <a:pt x="3937" y="13101"/>
                    <a:pt x="4904" y="12801"/>
                    <a:pt x="5772" y="12267"/>
                  </a:cubicBezTo>
                  <a:cubicBezTo>
                    <a:pt x="8874" y="10466"/>
                    <a:pt x="11409" y="6496"/>
                    <a:pt x="11409" y="3360"/>
                  </a:cubicBezTo>
                  <a:cubicBezTo>
                    <a:pt x="11409" y="1959"/>
                    <a:pt x="10909" y="925"/>
                    <a:pt x="9975" y="392"/>
                  </a:cubicBezTo>
                  <a:cubicBezTo>
                    <a:pt x="9542" y="129"/>
                    <a:pt x="9031" y="1"/>
                    <a:pt x="84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2803850" y="3206200"/>
              <a:ext cx="60900" cy="70675"/>
            </a:xfrm>
            <a:custGeom>
              <a:avLst/>
              <a:gdLst/>
              <a:ahLst/>
              <a:cxnLst/>
              <a:rect l="l" t="t" r="r" b="b"/>
              <a:pathLst>
                <a:path w="2436" h="2827" extrusionOk="0">
                  <a:moveTo>
                    <a:pt x="1827" y="0"/>
                  </a:moveTo>
                  <a:cubicBezTo>
                    <a:pt x="1645" y="0"/>
                    <a:pt x="1432" y="63"/>
                    <a:pt x="1201" y="195"/>
                  </a:cubicBezTo>
                  <a:cubicBezTo>
                    <a:pt x="534" y="596"/>
                    <a:pt x="67" y="1330"/>
                    <a:pt x="0" y="2130"/>
                  </a:cubicBezTo>
                  <a:cubicBezTo>
                    <a:pt x="0" y="2575"/>
                    <a:pt x="237" y="2827"/>
                    <a:pt x="593" y="2827"/>
                  </a:cubicBezTo>
                  <a:cubicBezTo>
                    <a:pt x="771" y="2827"/>
                    <a:pt x="979" y="2764"/>
                    <a:pt x="1201" y="2631"/>
                  </a:cubicBezTo>
                  <a:cubicBezTo>
                    <a:pt x="1901" y="2230"/>
                    <a:pt x="2335" y="1496"/>
                    <a:pt x="2435" y="729"/>
                  </a:cubicBezTo>
                  <a:cubicBezTo>
                    <a:pt x="2435" y="260"/>
                    <a:pt x="2196" y="0"/>
                    <a:pt x="18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2903900" y="2535375"/>
              <a:ext cx="227700" cy="143050"/>
            </a:xfrm>
            <a:custGeom>
              <a:avLst/>
              <a:gdLst/>
              <a:ahLst/>
              <a:cxnLst/>
              <a:rect l="l" t="t" r="r" b="b"/>
              <a:pathLst>
                <a:path w="9108" h="5722" extrusionOk="0">
                  <a:moveTo>
                    <a:pt x="8948" y="0"/>
                  </a:moveTo>
                  <a:cubicBezTo>
                    <a:pt x="8933" y="0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113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62"/>
                    <a:pt x="91" y="5722"/>
                    <a:pt x="160" y="5722"/>
                  </a:cubicBezTo>
                  <a:cubicBezTo>
                    <a:pt x="175" y="5722"/>
                    <a:pt x="189" y="5719"/>
                    <a:pt x="201" y="5713"/>
                  </a:cubicBezTo>
                  <a:lnTo>
                    <a:pt x="8907" y="710"/>
                  </a:lnTo>
                  <a:cubicBezTo>
                    <a:pt x="9007" y="610"/>
                    <a:pt x="9107" y="509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0"/>
                    <a:pt x="89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2903900" y="2577900"/>
              <a:ext cx="227700" cy="142675"/>
            </a:xfrm>
            <a:custGeom>
              <a:avLst/>
              <a:gdLst/>
              <a:ahLst/>
              <a:cxnLst/>
              <a:rect l="l" t="t" r="r" b="b"/>
              <a:pathLst>
                <a:path w="9108" h="5707" extrusionOk="0">
                  <a:moveTo>
                    <a:pt x="8948" y="1"/>
                  </a:moveTo>
                  <a:cubicBezTo>
                    <a:pt x="8933" y="1"/>
                    <a:pt x="8919" y="3"/>
                    <a:pt x="8907" y="9"/>
                  </a:cubicBezTo>
                  <a:lnTo>
                    <a:pt x="201" y="5013"/>
                  </a:lnTo>
                  <a:cubicBezTo>
                    <a:pt x="101" y="5080"/>
                    <a:pt x="1" y="5213"/>
                    <a:pt x="1" y="5346"/>
                  </a:cubicBezTo>
                  <a:lnTo>
                    <a:pt x="1" y="5580"/>
                  </a:lnTo>
                  <a:cubicBezTo>
                    <a:pt x="1" y="5652"/>
                    <a:pt x="70" y="5707"/>
                    <a:pt x="134" y="5707"/>
                  </a:cubicBezTo>
                  <a:cubicBezTo>
                    <a:pt x="159" y="5707"/>
                    <a:pt x="182" y="5699"/>
                    <a:pt x="201" y="5680"/>
                  </a:cubicBezTo>
                  <a:lnTo>
                    <a:pt x="8907" y="676"/>
                  </a:lnTo>
                  <a:cubicBezTo>
                    <a:pt x="9007" y="610"/>
                    <a:pt x="9107" y="510"/>
                    <a:pt x="9107" y="376"/>
                  </a:cubicBezTo>
                  <a:lnTo>
                    <a:pt x="9107" y="143"/>
                  </a:lnTo>
                  <a:cubicBezTo>
                    <a:pt x="9107" y="60"/>
                    <a:pt x="9017" y="1"/>
                    <a:pt x="89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2903900" y="2683350"/>
              <a:ext cx="118450" cy="80150"/>
            </a:xfrm>
            <a:custGeom>
              <a:avLst/>
              <a:gdLst/>
              <a:ahLst/>
              <a:cxnLst/>
              <a:rect l="l" t="t" r="r" b="b"/>
              <a:pathLst>
                <a:path w="4738" h="3206" extrusionOk="0">
                  <a:moveTo>
                    <a:pt x="4632" y="1"/>
                  </a:moveTo>
                  <a:cubicBezTo>
                    <a:pt x="4611" y="1"/>
                    <a:pt x="4590" y="9"/>
                    <a:pt x="4571" y="28"/>
                  </a:cubicBezTo>
                  <a:lnTo>
                    <a:pt x="201" y="2529"/>
                  </a:lnTo>
                  <a:cubicBezTo>
                    <a:pt x="101" y="2596"/>
                    <a:pt x="1" y="2696"/>
                    <a:pt x="1" y="2830"/>
                  </a:cubicBezTo>
                  <a:lnTo>
                    <a:pt x="1" y="3063"/>
                  </a:lnTo>
                  <a:cubicBezTo>
                    <a:pt x="1" y="3146"/>
                    <a:pt x="91" y="3205"/>
                    <a:pt x="160" y="3205"/>
                  </a:cubicBezTo>
                  <a:cubicBezTo>
                    <a:pt x="175" y="3205"/>
                    <a:pt x="189" y="3203"/>
                    <a:pt x="201" y="3197"/>
                  </a:cubicBezTo>
                  <a:lnTo>
                    <a:pt x="4571" y="695"/>
                  </a:lnTo>
                  <a:cubicBezTo>
                    <a:pt x="4671" y="628"/>
                    <a:pt x="4738" y="495"/>
                    <a:pt x="4738" y="361"/>
                  </a:cubicBezTo>
                  <a:lnTo>
                    <a:pt x="4738" y="128"/>
                  </a:lnTo>
                  <a:cubicBezTo>
                    <a:pt x="4738" y="56"/>
                    <a:pt x="4686" y="1"/>
                    <a:pt x="46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2586175" y="2626025"/>
              <a:ext cx="313600" cy="321200"/>
            </a:xfrm>
            <a:custGeom>
              <a:avLst/>
              <a:gdLst/>
              <a:ahLst/>
              <a:cxnLst/>
              <a:rect l="l" t="t" r="r" b="b"/>
              <a:pathLst>
                <a:path w="12544" h="12848" extrusionOk="0">
                  <a:moveTo>
                    <a:pt x="9051" y="0"/>
                  </a:moveTo>
                  <a:cubicBezTo>
                    <a:pt x="7179" y="0"/>
                    <a:pt x="4759" y="1475"/>
                    <a:pt x="2936" y="3922"/>
                  </a:cubicBezTo>
                  <a:cubicBezTo>
                    <a:pt x="501" y="7191"/>
                    <a:pt x="1" y="10960"/>
                    <a:pt x="1836" y="12328"/>
                  </a:cubicBezTo>
                  <a:cubicBezTo>
                    <a:pt x="2305" y="12680"/>
                    <a:pt x="2877" y="12847"/>
                    <a:pt x="3507" y="12847"/>
                  </a:cubicBezTo>
                  <a:cubicBezTo>
                    <a:pt x="5384" y="12847"/>
                    <a:pt x="7785" y="11372"/>
                    <a:pt x="9608" y="8925"/>
                  </a:cubicBezTo>
                  <a:cubicBezTo>
                    <a:pt x="12076" y="5656"/>
                    <a:pt x="12543" y="1887"/>
                    <a:pt x="10709" y="519"/>
                  </a:cubicBezTo>
                  <a:cubicBezTo>
                    <a:pt x="10247" y="167"/>
                    <a:pt x="9680" y="0"/>
                    <a:pt x="90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2600350" y="2626500"/>
              <a:ext cx="285250" cy="328575"/>
            </a:xfrm>
            <a:custGeom>
              <a:avLst/>
              <a:gdLst/>
              <a:ahLst/>
              <a:cxnLst/>
              <a:rect l="l" t="t" r="r" b="b"/>
              <a:pathLst>
                <a:path w="11410" h="13143" extrusionOk="0">
                  <a:moveTo>
                    <a:pt x="8474" y="300"/>
                  </a:moveTo>
                  <a:cubicBezTo>
                    <a:pt x="8941" y="300"/>
                    <a:pt x="9408" y="400"/>
                    <a:pt x="9808" y="634"/>
                  </a:cubicBezTo>
                  <a:cubicBezTo>
                    <a:pt x="10642" y="1101"/>
                    <a:pt x="11109" y="2068"/>
                    <a:pt x="11109" y="3369"/>
                  </a:cubicBezTo>
                  <a:cubicBezTo>
                    <a:pt x="11109" y="6371"/>
                    <a:pt x="8640" y="10241"/>
                    <a:pt x="5605" y="11975"/>
                  </a:cubicBezTo>
                  <a:cubicBezTo>
                    <a:pt x="4671" y="12544"/>
                    <a:pt x="3749" y="12828"/>
                    <a:pt x="2945" y="12828"/>
                  </a:cubicBezTo>
                  <a:cubicBezTo>
                    <a:pt x="2429" y="12828"/>
                    <a:pt x="1960" y="12711"/>
                    <a:pt x="1569" y="12476"/>
                  </a:cubicBezTo>
                  <a:cubicBezTo>
                    <a:pt x="735" y="12009"/>
                    <a:pt x="301" y="11041"/>
                    <a:pt x="301" y="9774"/>
                  </a:cubicBezTo>
                  <a:cubicBezTo>
                    <a:pt x="301" y="6772"/>
                    <a:pt x="2770" y="2902"/>
                    <a:pt x="5772" y="1134"/>
                  </a:cubicBezTo>
                  <a:cubicBezTo>
                    <a:pt x="6572" y="634"/>
                    <a:pt x="7506" y="334"/>
                    <a:pt x="8474" y="300"/>
                  </a:cubicBezTo>
                  <a:close/>
                  <a:moveTo>
                    <a:pt x="8488" y="0"/>
                  </a:moveTo>
                  <a:cubicBezTo>
                    <a:pt x="7618" y="0"/>
                    <a:pt x="6624" y="297"/>
                    <a:pt x="5605" y="867"/>
                  </a:cubicBezTo>
                  <a:cubicBezTo>
                    <a:pt x="2503" y="2702"/>
                    <a:pt x="1" y="6671"/>
                    <a:pt x="1" y="9774"/>
                  </a:cubicBezTo>
                  <a:cubicBezTo>
                    <a:pt x="1" y="11175"/>
                    <a:pt x="501" y="12242"/>
                    <a:pt x="1402" y="12776"/>
                  </a:cubicBezTo>
                  <a:cubicBezTo>
                    <a:pt x="1869" y="13009"/>
                    <a:pt x="2403" y="13143"/>
                    <a:pt x="2903" y="13143"/>
                  </a:cubicBezTo>
                  <a:cubicBezTo>
                    <a:pt x="3937" y="13109"/>
                    <a:pt x="4904" y="12809"/>
                    <a:pt x="5772" y="12276"/>
                  </a:cubicBezTo>
                  <a:cubicBezTo>
                    <a:pt x="8874" y="10441"/>
                    <a:pt x="11409" y="6471"/>
                    <a:pt x="11409" y="3369"/>
                  </a:cubicBezTo>
                  <a:cubicBezTo>
                    <a:pt x="11409" y="1968"/>
                    <a:pt x="10909" y="901"/>
                    <a:pt x="9975" y="367"/>
                  </a:cubicBezTo>
                  <a:cubicBezTo>
                    <a:pt x="9546" y="120"/>
                    <a:pt x="9042" y="0"/>
                    <a:pt x="84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2803850" y="2810875"/>
              <a:ext cx="60900" cy="70325"/>
            </a:xfrm>
            <a:custGeom>
              <a:avLst/>
              <a:gdLst/>
              <a:ahLst/>
              <a:cxnLst/>
              <a:rect l="l" t="t" r="r" b="b"/>
              <a:pathLst>
                <a:path w="2436" h="2813" extrusionOk="0">
                  <a:moveTo>
                    <a:pt x="1832" y="1"/>
                  </a:moveTo>
                  <a:cubicBezTo>
                    <a:pt x="1649" y="1"/>
                    <a:pt x="1434" y="64"/>
                    <a:pt x="1201" y="197"/>
                  </a:cubicBezTo>
                  <a:cubicBezTo>
                    <a:pt x="534" y="597"/>
                    <a:pt x="67" y="1298"/>
                    <a:pt x="0" y="2099"/>
                  </a:cubicBezTo>
                  <a:cubicBezTo>
                    <a:pt x="0" y="2568"/>
                    <a:pt x="240" y="2813"/>
                    <a:pt x="599" y="2813"/>
                  </a:cubicBezTo>
                  <a:cubicBezTo>
                    <a:pt x="775" y="2813"/>
                    <a:pt x="981" y="2753"/>
                    <a:pt x="1201" y="2632"/>
                  </a:cubicBezTo>
                  <a:cubicBezTo>
                    <a:pt x="1901" y="2199"/>
                    <a:pt x="2335" y="1498"/>
                    <a:pt x="2435" y="698"/>
                  </a:cubicBezTo>
                  <a:cubicBezTo>
                    <a:pt x="2435" y="253"/>
                    <a:pt x="2198" y="1"/>
                    <a:pt x="18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572000" y="1807425"/>
              <a:ext cx="551250" cy="563100"/>
            </a:xfrm>
            <a:custGeom>
              <a:avLst/>
              <a:gdLst/>
              <a:ahLst/>
              <a:cxnLst/>
              <a:rect l="l" t="t" r="r" b="b"/>
              <a:pathLst>
                <a:path w="22050" h="22524" extrusionOk="0">
                  <a:moveTo>
                    <a:pt x="15890" y="0"/>
                  </a:moveTo>
                  <a:cubicBezTo>
                    <a:pt x="12611" y="0"/>
                    <a:pt x="8388" y="2556"/>
                    <a:pt x="5171" y="6845"/>
                  </a:cubicBezTo>
                  <a:cubicBezTo>
                    <a:pt x="868" y="12582"/>
                    <a:pt x="1" y="19187"/>
                    <a:pt x="3236" y="21622"/>
                  </a:cubicBezTo>
                  <a:cubicBezTo>
                    <a:pt x="4050" y="22234"/>
                    <a:pt x="5044" y="22523"/>
                    <a:pt x="6146" y="22523"/>
                  </a:cubicBezTo>
                  <a:cubicBezTo>
                    <a:pt x="9427" y="22523"/>
                    <a:pt x="13658" y="19954"/>
                    <a:pt x="16880" y="15684"/>
                  </a:cubicBezTo>
                  <a:cubicBezTo>
                    <a:pt x="21216" y="9947"/>
                    <a:pt x="22050" y="3342"/>
                    <a:pt x="18814" y="907"/>
                  </a:cubicBezTo>
                  <a:cubicBezTo>
                    <a:pt x="17997" y="292"/>
                    <a:pt x="16997" y="0"/>
                    <a:pt x="158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2705425" y="2156150"/>
              <a:ext cx="269400" cy="213525"/>
            </a:xfrm>
            <a:custGeom>
              <a:avLst/>
              <a:gdLst/>
              <a:ahLst/>
              <a:cxnLst/>
              <a:rect l="l" t="t" r="r" b="b"/>
              <a:pathLst>
                <a:path w="10776" h="8541" extrusionOk="0">
                  <a:moveTo>
                    <a:pt x="7940" y="1"/>
                  </a:moveTo>
                  <a:lnTo>
                    <a:pt x="6539" y="301"/>
                  </a:lnTo>
                  <a:lnTo>
                    <a:pt x="3303" y="901"/>
                  </a:lnTo>
                  <a:lnTo>
                    <a:pt x="1769" y="1335"/>
                  </a:lnTo>
                  <a:cubicBezTo>
                    <a:pt x="1" y="2736"/>
                    <a:pt x="1369" y="7773"/>
                    <a:pt x="1602" y="8540"/>
                  </a:cubicBezTo>
                  <a:cubicBezTo>
                    <a:pt x="3036" y="8340"/>
                    <a:pt x="4437" y="7840"/>
                    <a:pt x="5705" y="7072"/>
                  </a:cubicBezTo>
                  <a:cubicBezTo>
                    <a:pt x="7606" y="5905"/>
                    <a:pt x="9341" y="4437"/>
                    <a:pt x="10775" y="2703"/>
                  </a:cubicBezTo>
                  <a:cubicBezTo>
                    <a:pt x="9975" y="1368"/>
                    <a:pt x="7940" y="1"/>
                    <a:pt x="7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2788000" y="2088600"/>
              <a:ext cx="116775" cy="131875"/>
            </a:xfrm>
            <a:custGeom>
              <a:avLst/>
              <a:gdLst/>
              <a:ahLst/>
              <a:cxnLst/>
              <a:rect l="l" t="t" r="r" b="b"/>
              <a:pathLst>
                <a:path w="4671" h="5275" extrusionOk="0">
                  <a:moveTo>
                    <a:pt x="34" y="1"/>
                  </a:moveTo>
                  <a:lnTo>
                    <a:pt x="0" y="2236"/>
                  </a:lnTo>
                  <a:lnTo>
                    <a:pt x="0" y="3637"/>
                  </a:lnTo>
                  <a:cubicBezTo>
                    <a:pt x="534" y="4370"/>
                    <a:pt x="1335" y="4904"/>
                    <a:pt x="2235" y="5104"/>
                  </a:cubicBezTo>
                  <a:cubicBezTo>
                    <a:pt x="2649" y="5225"/>
                    <a:pt x="3009" y="5274"/>
                    <a:pt x="3316" y="5274"/>
                  </a:cubicBezTo>
                  <a:cubicBezTo>
                    <a:pt x="4197" y="5274"/>
                    <a:pt x="4637" y="4867"/>
                    <a:pt x="4637" y="4571"/>
                  </a:cubicBezTo>
                  <a:cubicBezTo>
                    <a:pt x="4670" y="4170"/>
                    <a:pt x="3803" y="3336"/>
                    <a:pt x="3236" y="3003"/>
                  </a:cubicBezTo>
                  <a:lnTo>
                    <a:pt x="3236" y="73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2799675" y="2099450"/>
              <a:ext cx="69225" cy="47550"/>
            </a:xfrm>
            <a:custGeom>
              <a:avLst/>
              <a:gdLst/>
              <a:ahLst/>
              <a:cxnLst/>
              <a:rect l="l" t="t" r="r" b="b"/>
              <a:pathLst>
                <a:path w="2769" h="190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467"/>
                    <a:pt x="367" y="834"/>
                    <a:pt x="768" y="1101"/>
                  </a:cubicBezTo>
                  <a:cubicBezTo>
                    <a:pt x="1401" y="1468"/>
                    <a:pt x="2068" y="1702"/>
                    <a:pt x="2769" y="1902"/>
                  </a:cubicBezTo>
                  <a:lnTo>
                    <a:pt x="2769" y="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2733800" y="1941000"/>
              <a:ext cx="225175" cy="197325"/>
            </a:xfrm>
            <a:custGeom>
              <a:avLst/>
              <a:gdLst/>
              <a:ahLst/>
              <a:cxnLst/>
              <a:rect l="l" t="t" r="r" b="b"/>
              <a:pathLst>
                <a:path w="9007" h="7893" extrusionOk="0">
                  <a:moveTo>
                    <a:pt x="7906" y="0"/>
                  </a:moveTo>
                  <a:cubicBezTo>
                    <a:pt x="7872" y="0"/>
                    <a:pt x="5271" y="534"/>
                    <a:pt x="5271" y="534"/>
                  </a:cubicBezTo>
                  <a:lnTo>
                    <a:pt x="234" y="2302"/>
                  </a:lnTo>
                  <a:cubicBezTo>
                    <a:pt x="234" y="2302"/>
                    <a:pt x="0" y="4604"/>
                    <a:pt x="334" y="5238"/>
                  </a:cubicBezTo>
                  <a:cubicBezTo>
                    <a:pt x="634" y="5705"/>
                    <a:pt x="1001" y="6105"/>
                    <a:pt x="1468" y="6405"/>
                  </a:cubicBezTo>
                  <a:lnTo>
                    <a:pt x="2202" y="5905"/>
                  </a:lnTo>
                  <a:cubicBezTo>
                    <a:pt x="2402" y="6038"/>
                    <a:pt x="2569" y="6238"/>
                    <a:pt x="2702" y="6472"/>
                  </a:cubicBezTo>
                  <a:cubicBezTo>
                    <a:pt x="2969" y="6872"/>
                    <a:pt x="3369" y="7206"/>
                    <a:pt x="3836" y="7339"/>
                  </a:cubicBezTo>
                  <a:cubicBezTo>
                    <a:pt x="4703" y="7606"/>
                    <a:pt x="5571" y="7773"/>
                    <a:pt x="6471" y="7873"/>
                  </a:cubicBezTo>
                  <a:cubicBezTo>
                    <a:pt x="6582" y="7886"/>
                    <a:pt x="6687" y="7893"/>
                    <a:pt x="6786" y="7893"/>
                  </a:cubicBezTo>
                  <a:cubicBezTo>
                    <a:pt x="7671" y="7893"/>
                    <a:pt x="8106" y="7362"/>
                    <a:pt x="8406" y="6372"/>
                  </a:cubicBezTo>
                  <a:cubicBezTo>
                    <a:pt x="8606" y="5371"/>
                    <a:pt x="8673" y="4337"/>
                    <a:pt x="8606" y="3336"/>
                  </a:cubicBezTo>
                  <a:cubicBezTo>
                    <a:pt x="8606" y="3336"/>
                    <a:pt x="8873" y="1802"/>
                    <a:pt x="8940" y="1668"/>
                  </a:cubicBezTo>
                  <a:cubicBezTo>
                    <a:pt x="9007" y="1535"/>
                    <a:pt x="8673" y="934"/>
                    <a:pt x="8540" y="601"/>
                  </a:cubicBezTo>
                  <a:cubicBezTo>
                    <a:pt x="8406" y="334"/>
                    <a:pt x="8173" y="134"/>
                    <a:pt x="790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2862225" y="2036075"/>
              <a:ext cx="16700" cy="14400"/>
            </a:xfrm>
            <a:custGeom>
              <a:avLst/>
              <a:gdLst/>
              <a:ahLst/>
              <a:cxnLst/>
              <a:rect l="l" t="t" r="r" b="b"/>
              <a:pathLst>
                <a:path w="668" h="576" extrusionOk="0">
                  <a:moveTo>
                    <a:pt x="400" y="0"/>
                  </a:moveTo>
                  <a:cubicBezTo>
                    <a:pt x="134" y="0"/>
                    <a:pt x="0" y="334"/>
                    <a:pt x="167" y="501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2"/>
                    <a:pt x="667" y="300"/>
                  </a:cubicBezTo>
                  <a:cubicBezTo>
                    <a:pt x="667" y="134"/>
                    <a:pt x="5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2920600" y="2031075"/>
              <a:ext cx="16700" cy="14375"/>
            </a:xfrm>
            <a:custGeom>
              <a:avLst/>
              <a:gdLst/>
              <a:ahLst/>
              <a:cxnLst/>
              <a:rect l="l" t="t" r="r" b="b"/>
              <a:pathLst>
                <a:path w="668" h="575" extrusionOk="0">
                  <a:moveTo>
                    <a:pt x="367" y="0"/>
                  </a:moveTo>
                  <a:cubicBezTo>
                    <a:pt x="134" y="0"/>
                    <a:pt x="0" y="300"/>
                    <a:pt x="167" y="500"/>
                  </a:cubicBezTo>
                  <a:cubicBezTo>
                    <a:pt x="229" y="552"/>
                    <a:pt x="300" y="575"/>
                    <a:pt x="370" y="575"/>
                  </a:cubicBezTo>
                  <a:cubicBezTo>
                    <a:pt x="524" y="575"/>
                    <a:pt x="667" y="461"/>
                    <a:pt x="667" y="300"/>
                  </a:cubicBezTo>
                  <a:cubicBezTo>
                    <a:pt x="667" y="133"/>
                    <a:pt x="534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2923925" y="2005400"/>
              <a:ext cx="20875" cy="12350"/>
            </a:xfrm>
            <a:custGeom>
              <a:avLst/>
              <a:gdLst/>
              <a:ahLst/>
              <a:cxnLst/>
              <a:rect l="l" t="t" r="r" b="b"/>
              <a:pathLst>
                <a:path w="835" h="494" extrusionOk="0">
                  <a:moveTo>
                    <a:pt x="380" y="1"/>
                  </a:moveTo>
                  <a:cubicBezTo>
                    <a:pt x="235" y="1"/>
                    <a:pt x="99" y="69"/>
                    <a:pt x="1" y="193"/>
                  </a:cubicBezTo>
                  <a:lnTo>
                    <a:pt x="701" y="493"/>
                  </a:lnTo>
                  <a:cubicBezTo>
                    <a:pt x="701" y="493"/>
                    <a:pt x="834" y="160"/>
                    <a:pt x="534" y="26"/>
                  </a:cubicBezTo>
                  <a:cubicBezTo>
                    <a:pt x="483" y="9"/>
                    <a:pt x="431" y="1"/>
                    <a:pt x="3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2901400" y="2034400"/>
              <a:ext cx="28400" cy="45050"/>
            </a:xfrm>
            <a:custGeom>
              <a:avLst/>
              <a:gdLst/>
              <a:ahLst/>
              <a:cxnLst/>
              <a:rect l="l" t="t" r="r" b="b"/>
              <a:pathLst>
                <a:path w="1136" h="1802" extrusionOk="0">
                  <a:moveTo>
                    <a:pt x="1" y="0"/>
                  </a:moveTo>
                  <a:lnTo>
                    <a:pt x="234" y="1802"/>
                  </a:lnTo>
                  <a:lnTo>
                    <a:pt x="1135" y="13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873050" y="2088600"/>
              <a:ext cx="30050" cy="19500"/>
            </a:xfrm>
            <a:custGeom>
              <a:avLst/>
              <a:gdLst/>
              <a:ahLst/>
              <a:cxnLst/>
              <a:rect l="l" t="t" r="r" b="b"/>
              <a:pathLst>
                <a:path w="1202" h="780" extrusionOk="0">
                  <a:moveTo>
                    <a:pt x="34" y="1"/>
                  </a:moveTo>
                  <a:cubicBezTo>
                    <a:pt x="1" y="67"/>
                    <a:pt x="1" y="134"/>
                    <a:pt x="34" y="234"/>
                  </a:cubicBezTo>
                  <a:cubicBezTo>
                    <a:pt x="64" y="559"/>
                    <a:pt x="355" y="779"/>
                    <a:pt x="675" y="779"/>
                  </a:cubicBezTo>
                  <a:cubicBezTo>
                    <a:pt x="717" y="779"/>
                    <a:pt x="759" y="776"/>
                    <a:pt x="801" y="768"/>
                  </a:cubicBezTo>
                  <a:cubicBezTo>
                    <a:pt x="835" y="768"/>
                    <a:pt x="835" y="768"/>
                    <a:pt x="868" y="735"/>
                  </a:cubicBezTo>
                  <a:cubicBezTo>
                    <a:pt x="1068" y="668"/>
                    <a:pt x="1202" y="468"/>
                    <a:pt x="1202" y="2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C87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903900" y="2155325"/>
              <a:ext cx="95950" cy="89250"/>
            </a:xfrm>
            <a:custGeom>
              <a:avLst/>
              <a:gdLst/>
              <a:ahLst/>
              <a:cxnLst/>
              <a:rect l="l" t="t" r="r" b="b"/>
              <a:pathLst>
                <a:path w="3838" h="3570" extrusionOk="0">
                  <a:moveTo>
                    <a:pt x="554" y="0"/>
                  </a:moveTo>
                  <a:cubicBezTo>
                    <a:pt x="370" y="0"/>
                    <a:pt x="186" y="11"/>
                    <a:pt x="1" y="34"/>
                  </a:cubicBezTo>
                  <a:lnTo>
                    <a:pt x="2102" y="3569"/>
                  </a:lnTo>
                  <a:cubicBezTo>
                    <a:pt x="2703" y="2869"/>
                    <a:pt x="3303" y="2168"/>
                    <a:pt x="3837" y="1435"/>
                  </a:cubicBezTo>
                  <a:cubicBezTo>
                    <a:pt x="3604" y="1201"/>
                    <a:pt x="3370" y="1001"/>
                    <a:pt x="3103" y="801"/>
                  </a:cubicBezTo>
                  <a:cubicBezTo>
                    <a:pt x="2354" y="273"/>
                    <a:pt x="1466" y="0"/>
                    <a:pt x="55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2873900" y="2093625"/>
              <a:ext cx="19200" cy="14475"/>
            </a:xfrm>
            <a:custGeom>
              <a:avLst/>
              <a:gdLst/>
              <a:ahLst/>
              <a:cxnLst/>
              <a:rect l="l" t="t" r="r" b="b"/>
              <a:pathLst>
                <a:path w="768" h="579" extrusionOk="0">
                  <a:moveTo>
                    <a:pt x="196" y="1"/>
                  </a:moveTo>
                  <a:cubicBezTo>
                    <a:pt x="130" y="1"/>
                    <a:pt x="63" y="12"/>
                    <a:pt x="0" y="33"/>
                  </a:cubicBezTo>
                  <a:cubicBezTo>
                    <a:pt x="30" y="358"/>
                    <a:pt x="321" y="578"/>
                    <a:pt x="641" y="578"/>
                  </a:cubicBezTo>
                  <a:cubicBezTo>
                    <a:pt x="683" y="578"/>
                    <a:pt x="725" y="575"/>
                    <a:pt x="767" y="567"/>
                  </a:cubicBezTo>
                  <a:cubicBezTo>
                    <a:pt x="734" y="400"/>
                    <a:pt x="667" y="267"/>
                    <a:pt x="567" y="167"/>
                  </a:cubicBezTo>
                  <a:cubicBezTo>
                    <a:pt x="476" y="53"/>
                    <a:pt x="338" y="1"/>
                    <a:pt x="196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2714600" y="1872525"/>
              <a:ext cx="267725" cy="271975"/>
            </a:xfrm>
            <a:custGeom>
              <a:avLst/>
              <a:gdLst/>
              <a:ahLst/>
              <a:cxnLst/>
              <a:rect l="l" t="t" r="r" b="b"/>
              <a:pathLst>
                <a:path w="10709" h="10879" extrusionOk="0">
                  <a:moveTo>
                    <a:pt x="8825" y="1"/>
                  </a:moveTo>
                  <a:cubicBezTo>
                    <a:pt x="7844" y="1"/>
                    <a:pt x="6839" y="838"/>
                    <a:pt x="6839" y="838"/>
                  </a:cubicBezTo>
                  <a:cubicBezTo>
                    <a:pt x="6839" y="838"/>
                    <a:pt x="5960" y="556"/>
                    <a:pt x="4961" y="556"/>
                  </a:cubicBezTo>
                  <a:cubicBezTo>
                    <a:pt x="4242" y="556"/>
                    <a:pt x="3461" y="702"/>
                    <a:pt x="2903" y="1205"/>
                  </a:cubicBezTo>
                  <a:cubicBezTo>
                    <a:pt x="1569" y="2439"/>
                    <a:pt x="1535" y="3340"/>
                    <a:pt x="1535" y="3340"/>
                  </a:cubicBezTo>
                  <a:cubicBezTo>
                    <a:pt x="601" y="3673"/>
                    <a:pt x="1" y="4607"/>
                    <a:pt x="134" y="5608"/>
                  </a:cubicBezTo>
                  <a:cubicBezTo>
                    <a:pt x="268" y="7409"/>
                    <a:pt x="1502" y="8710"/>
                    <a:pt x="1969" y="9378"/>
                  </a:cubicBezTo>
                  <a:cubicBezTo>
                    <a:pt x="2436" y="10078"/>
                    <a:pt x="2936" y="10879"/>
                    <a:pt x="2936" y="10879"/>
                  </a:cubicBezTo>
                  <a:lnTo>
                    <a:pt x="2970" y="8644"/>
                  </a:lnTo>
                  <a:lnTo>
                    <a:pt x="2970" y="8644"/>
                  </a:lnTo>
                  <a:cubicBezTo>
                    <a:pt x="2970" y="8644"/>
                    <a:pt x="2793" y="8768"/>
                    <a:pt x="2521" y="8768"/>
                  </a:cubicBezTo>
                  <a:cubicBezTo>
                    <a:pt x="2305" y="8768"/>
                    <a:pt x="2030" y="8690"/>
                    <a:pt x="1735" y="8410"/>
                  </a:cubicBezTo>
                  <a:cubicBezTo>
                    <a:pt x="1035" y="7743"/>
                    <a:pt x="1002" y="6742"/>
                    <a:pt x="1569" y="6275"/>
                  </a:cubicBezTo>
                  <a:cubicBezTo>
                    <a:pt x="1741" y="6137"/>
                    <a:pt x="1949" y="6071"/>
                    <a:pt x="2160" y="6071"/>
                  </a:cubicBezTo>
                  <a:cubicBezTo>
                    <a:pt x="2358" y="6071"/>
                    <a:pt x="2559" y="6129"/>
                    <a:pt x="2736" y="6242"/>
                  </a:cubicBezTo>
                  <a:cubicBezTo>
                    <a:pt x="2836" y="6342"/>
                    <a:pt x="2903" y="6475"/>
                    <a:pt x="2903" y="6609"/>
                  </a:cubicBezTo>
                  <a:lnTo>
                    <a:pt x="2970" y="7776"/>
                  </a:lnTo>
                  <a:cubicBezTo>
                    <a:pt x="3470" y="7710"/>
                    <a:pt x="3770" y="7276"/>
                    <a:pt x="3670" y="6809"/>
                  </a:cubicBezTo>
                  <a:cubicBezTo>
                    <a:pt x="3670" y="6809"/>
                    <a:pt x="7640" y="6442"/>
                    <a:pt x="8574" y="3206"/>
                  </a:cubicBezTo>
                  <a:cubicBezTo>
                    <a:pt x="8574" y="3206"/>
                    <a:pt x="9408" y="4074"/>
                    <a:pt x="9408" y="6075"/>
                  </a:cubicBezTo>
                  <a:cubicBezTo>
                    <a:pt x="10075" y="5642"/>
                    <a:pt x="10342" y="4774"/>
                    <a:pt x="10008" y="4040"/>
                  </a:cubicBezTo>
                  <a:cubicBezTo>
                    <a:pt x="10342" y="3907"/>
                    <a:pt x="10542" y="3507"/>
                    <a:pt x="10475" y="3140"/>
                  </a:cubicBezTo>
                  <a:cubicBezTo>
                    <a:pt x="10408" y="2773"/>
                    <a:pt x="10141" y="2473"/>
                    <a:pt x="9808" y="2406"/>
                  </a:cubicBezTo>
                  <a:cubicBezTo>
                    <a:pt x="9808" y="2406"/>
                    <a:pt x="10709" y="938"/>
                    <a:pt x="9574" y="204"/>
                  </a:cubicBezTo>
                  <a:cubicBezTo>
                    <a:pt x="9339" y="59"/>
                    <a:pt x="9083" y="1"/>
                    <a:pt x="8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2669800" y="2289425"/>
              <a:ext cx="378175" cy="248850"/>
            </a:xfrm>
            <a:custGeom>
              <a:avLst/>
              <a:gdLst/>
              <a:ahLst/>
              <a:cxnLst/>
              <a:rect l="l" t="t" r="r" b="b"/>
              <a:pathLst>
                <a:path w="15127" h="9954" extrusionOk="0">
                  <a:moveTo>
                    <a:pt x="14918" y="1"/>
                  </a:moveTo>
                  <a:cubicBezTo>
                    <a:pt x="14878" y="1"/>
                    <a:pt x="14838" y="13"/>
                    <a:pt x="14802" y="40"/>
                  </a:cubicBezTo>
                  <a:lnTo>
                    <a:pt x="325" y="8379"/>
                  </a:lnTo>
                  <a:cubicBezTo>
                    <a:pt x="125" y="8479"/>
                    <a:pt x="25" y="8680"/>
                    <a:pt x="25" y="8913"/>
                  </a:cubicBezTo>
                  <a:lnTo>
                    <a:pt x="25" y="9747"/>
                  </a:lnTo>
                  <a:cubicBezTo>
                    <a:pt x="1" y="9868"/>
                    <a:pt x="99" y="9954"/>
                    <a:pt x="206" y="9954"/>
                  </a:cubicBezTo>
                  <a:cubicBezTo>
                    <a:pt x="247" y="9954"/>
                    <a:pt x="288" y="9941"/>
                    <a:pt x="325" y="9914"/>
                  </a:cubicBezTo>
                  <a:lnTo>
                    <a:pt x="14802" y="1575"/>
                  </a:lnTo>
                  <a:cubicBezTo>
                    <a:pt x="15002" y="1474"/>
                    <a:pt x="15102" y="1274"/>
                    <a:pt x="15102" y="1041"/>
                  </a:cubicBezTo>
                  <a:lnTo>
                    <a:pt x="15102" y="240"/>
                  </a:lnTo>
                  <a:cubicBezTo>
                    <a:pt x="15127" y="94"/>
                    <a:pt x="15026" y="1"/>
                    <a:pt x="149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2757150" y="2395625"/>
              <a:ext cx="203500" cy="133550"/>
            </a:xfrm>
            <a:custGeom>
              <a:avLst/>
              <a:gdLst/>
              <a:ahLst/>
              <a:cxnLst/>
              <a:rect l="l" t="t" r="r" b="b"/>
              <a:pathLst>
                <a:path w="8140" h="5342" extrusionOk="0">
                  <a:moveTo>
                    <a:pt x="8036" y="1"/>
                  </a:moveTo>
                  <a:cubicBezTo>
                    <a:pt x="8014" y="1"/>
                    <a:pt x="7992" y="9"/>
                    <a:pt x="7972" y="28"/>
                  </a:cubicBezTo>
                  <a:lnTo>
                    <a:pt x="167" y="4498"/>
                  </a:lnTo>
                  <a:cubicBezTo>
                    <a:pt x="67" y="4565"/>
                    <a:pt x="0" y="4665"/>
                    <a:pt x="0" y="4765"/>
                  </a:cubicBezTo>
                  <a:lnTo>
                    <a:pt x="0" y="5232"/>
                  </a:lnTo>
                  <a:cubicBezTo>
                    <a:pt x="0" y="5287"/>
                    <a:pt x="67" y="5341"/>
                    <a:pt x="128" y="5341"/>
                  </a:cubicBezTo>
                  <a:cubicBezTo>
                    <a:pt x="141" y="5341"/>
                    <a:pt x="155" y="5338"/>
                    <a:pt x="167" y="5332"/>
                  </a:cubicBezTo>
                  <a:lnTo>
                    <a:pt x="7972" y="829"/>
                  </a:lnTo>
                  <a:cubicBezTo>
                    <a:pt x="8073" y="762"/>
                    <a:pt x="8139" y="662"/>
                    <a:pt x="8139" y="562"/>
                  </a:cubicBezTo>
                  <a:lnTo>
                    <a:pt x="8139" y="95"/>
                  </a:lnTo>
                  <a:cubicBezTo>
                    <a:pt x="8139" y="48"/>
                    <a:pt x="8089" y="1"/>
                    <a:pt x="80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943100" y="2081500"/>
              <a:ext cx="148475" cy="170975"/>
            </a:xfrm>
            <a:custGeom>
              <a:avLst/>
              <a:gdLst/>
              <a:ahLst/>
              <a:cxnLst/>
              <a:rect l="l" t="t" r="r" b="b"/>
              <a:pathLst>
                <a:path w="5939" h="6839" extrusionOk="0">
                  <a:moveTo>
                    <a:pt x="4444" y="0"/>
                  </a:moveTo>
                  <a:cubicBezTo>
                    <a:pt x="4009" y="0"/>
                    <a:pt x="3505" y="145"/>
                    <a:pt x="2970" y="451"/>
                  </a:cubicBezTo>
                  <a:cubicBezTo>
                    <a:pt x="1335" y="1385"/>
                    <a:pt x="1" y="3487"/>
                    <a:pt x="1" y="5121"/>
                  </a:cubicBezTo>
                  <a:cubicBezTo>
                    <a:pt x="1" y="6222"/>
                    <a:pt x="606" y="6839"/>
                    <a:pt x="1500" y="6839"/>
                  </a:cubicBezTo>
                  <a:cubicBezTo>
                    <a:pt x="1934" y="6839"/>
                    <a:pt x="2436" y="6694"/>
                    <a:pt x="2970" y="6389"/>
                  </a:cubicBezTo>
                  <a:cubicBezTo>
                    <a:pt x="4604" y="5422"/>
                    <a:pt x="5938" y="3320"/>
                    <a:pt x="5938" y="1686"/>
                  </a:cubicBezTo>
                  <a:cubicBezTo>
                    <a:pt x="5938" y="609"/>
                    <a:pt x="5335" y="0"/>
                    <a:pt x="44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9"/>
            <p:cNvSpPr/>
            <p:nvPr/>
          </p:nvSpPr>
          <p:spPr>
            <a:xfrm>
              <a:off x="2978125" y="2105500"/>
              <a:ext cx="85100" cy="114675"/>
            </a:xfrm>
            <a:custGeom>
              <a:avLst/>
              <a:gdLst/>
              <a:ahLst/>
              <a:cxnLst/>
              <a:rect l="l" t="t" r="r" b="b"/>
              <a:pathLst>
                <a:path w="3404" h="4587" extrusionOk="0">
                  <a:moveTo>
                    <a:pt x="2803" y="367"/>
                  </a:moveTo>
                  <a:cubicBezTo>
                    <a:pt x="2836" y="367"/>
                    <a:pt x="2869" y="375"/>
                    <a:pt x="2903" y="392"/>
                  </a:cubicBezTo>
                  <a:cubicBezTo>
                    <a:pt x="2970" y="425"/>
                    <a:pt x="3003" y="459"/>
                    <a:pt x="3036" y="526"/>
                  </a:cubicBezTo>
                  <a:cubicBezTo>
                    <a:pt x="3070" y="592"/>
                    <a:pt x="3103" y="692"/>
                    <a:pt x="3103" y="792"/>
                  </a:cubicBezTo>
                  <a:lnTo>
                    <a:pt x="3103" y="1493"/>
                  </a:lnTo>
                  <a:lnTo>
                    <a:pt x="3103" y="2193"/>
                  </a:lnTo>
                  <a:cubicBezTo>
                    <a:pt x="3070" y="2293"/>
                    <a:pt x="3070" y="2427"/>
                    <a:pt x="3036" y="2527"/>
                  </a:cubicBezTo>
                  <a:cubicBezTo>
                    <a:pt x="3003" y="2627"/>
                    <a:pt x="2970" y="2727"/>
                    <a:pt x="2903" y="2794"/>
                  </a:cubicBezTo>
                  <a:cubicBezTo>
                    <a:pt x="2836" y="2894"/>
                    <a:pt x="2769" y="2961"/>
                    <a:pt x="2703" y="3061"/>
                  </a:cubicBezTo>
                  <a:cubicBezTo>
                    <a:pt x="2603" y="3127"/>
                    <a:pt x="2503" y="3227"/>
                    <a:pt x="2402" y="3294"/>
                  </a:cubicBezTo>
                  <a:cubicBezTo>
                    <a:pt x="2202" y="3394"/>
                    <a:pt x="2169" y="3428"/>
                    <a:pt x="1702" y="3694"/>
                  </a:cubicBezTo>
                  <a:cubicBezTo>
                    <a:pt x="1235" y="3995"/>
                    <a:pt x="1168" y="3995"/>
                    <a:pt x="1001" y="4095"/>
                  </a:cubicBezTo>
                  <a:cubicBezTo>
                    <a:pt x="901" y="4161"/>
                    <a:pt x="801" y="4195"/>
                    <a:pt x="701" y="4228"/>
                  </a:cubicBezTo>
                  <a:lnTo>
                    <a:pt x="501" y="4228"/>
                  </a:lnTo>
                  <a:cubicBezTo>
                    <a:pt x="434" y="4195"/>
                    <a:pt x="368" y="4161"/>
                    <a:pt x="368" y="4095"/>
                  </a:cubicBezTo>
                  <a:cubicBezTo>
                    <a:pt x="334" y="3995"/>
                    <a:pt x="301" y="3895"/>
                    <a:pt x="301" y="3828"/>
                  </a:cubicBezTo>
                  <a:lnTo>
                    <a:pt x="301" y="3127"/>
                  </a:lnTo>
                  <a:lnTo>
                    <a:pt x="301" y="2427"/>
                  </a:lnTo>
                  <a:cubicBezTo>
                    <a:pt x="301" y="2293"/>
                    <a:pt x="334" y="2193"/>
                    <a:pt x="368" y="2093"/>
                  </a:cubicBezTo>
                  <a:cubicBezTo>
                    <a:pt x="401" y="1993"/>
                    <a:pt x="434" y="1893"/>
                    <a:pt x="501" y="1793"/>
                  </a:cubicBezTo>
                  <a:cubicBezTo>
                    <a:pt x="534" y="1726"/>
                    <a:pt x="601" y="1626"/>
                    <a:pt x="701" y="1560"/>
                  </a:cubicBezTo>
                  <a:cubicBezTo>
                    <a:pt x="768" y="1460"/>
                    <a:pt x="901" y="1393"/>
                    <a:pt x="1001" y="1326"/>
                  </a:cubicBezTo>
                  <a:cubicBezTo>
                    <a:pt x="1168" y="1193"/>
                    <a:pt x="1235" y="1159"/>
                    <a:pt x="1702" y="892"/>
                  </a:cubicBezTo>
                  <a:lnTo>
                    <a:pt x="1702" y="926"/>
                  </a:lnTo>
                  <a:cubicBezTo>
                    <a:pt x="2169" y="659"/>
                    <a:pt x="2202" y="626"/>
                    <a:pt x="2402" y="526"/>
                  </a:cubicBezTo>
                  <a:cubicBezTo>
                    <a:pt x="2469" y="459"/>
                    <a:pt x="2603" y="425"/>
                    <a:pt x="2703" y="392"/>
                  </a:cubicBezTo>
                  <a:cubicBezTo>
                    <a:pt x="2736" y="375"/>
                    <a:pt x="2769" y="367"/>
                    <a:pt x="2803" y="367"/>
                  </a:cubicBezTo>
                  <a:close/>
                  <a:moveTo>
                    <a:pt x="2970" y="0"/>
                  </a:moveTo>
                  <a:cubicBezTo>
                    <a:pt x="2911" y="0"/>
                    <a:pt x="2853" y="8"/>
                    <a:pt x="2803" y="25"/>
                  </a:cubicBezTo>
                  <a:cubicBezTo>
                    <a:pt x="2669" y="59"/>
                    <a:pt x="2536" y="125"/>
                    <a:pt x="2402" y="192"/>
                  </a:cubicBezTo>
                  <a:cubicBezTo>
                    <a:pt x="2202" y="292"/>
                    <a:pt x="2169" y="325"/>
                    <a:pt x="1702" y="626"/>
                  </a:cubicBezTo>
                  <a:lnTo>
                    <a:pt x="1702" y="592"/>
                  </a:lnTo>
                  <a:cubicBezTo>
                    <a:pt x="1235" y="859"/>
                    <a:pt x="1168" y="892"/>
                    <a:pt x="1001" y="1026"/>
                  </a:cubicBezTo>
                  <a:cubicBezTo>
                    <a:pt x="835" y="1093"/>
                    <a:pt x="701" y="1226"/>
                    <a:pt x="568" y="1326"/>
                  </a:cubicBezTo>
                  <a:cubicBezTo>
                    <a:pt x="468" y="1460"/>
                    <a:pt x="368" y="1560"/>
                    <a:pt x="268" y="1693"/>
                  </a:cubicBezTo>
                  <a:cubicBezTo>
                    <a:pt x="201" y="1826"/>
                    <a:pt x="134" y="1960"/>
                    <a:pt x="67" y="2127"/>
                  </a:cubicBezTo>
                  <a:cubicBezTo>
                    <a:pt x="34" y="2260"/>
                    <a:pt x="1" y="2427"/>
                    <a:pt x="1" y="2594"/>
                  </a:cubicBezTo>
                  <a:lnTo>
                    <a:pt x="1" y="3294"/>
                  </a:lnTo>
                  <a:lnTo>
                    <a:pt x="1" y="3995"/>
                  </a:lnTo>
                  <a:cubicBezTo>
                    <a:pt x="1" y="4128"/>
                    <a:pt x="34" y="4262"/>
                    <a:pt x="67" y="4362"/>
                  </a:cubicBezTo>
                  <a:cubicBezTo>
                    <a:pt x="101" y="4462"/>
                    <a:pt x="168" y="4528"/>
                    <a:pt x="268" y="4562"/>
                  </a:cubicBezTo>
                  <a:cubicBezTo>
                    <a:pt x="318" y="4578"/>
                    <a:pt x="368" y="4587"/>
                    <a:pt x="418" y="4587"/>
                  </a:cubicBezTo>
                  <a:cubicBezTo>
                    <a:pt x="468" y="4587"/>
                    <a:pt x="518" y="4578"/>
                    <a:pt x="568" y="4562"/>
                  </a:cubicBezTo>
                  <a:cubicBezTo>
                    <a:pt x="735" y="4528"/>
                    <a:pt x="868" y="4495"/>
                    <a:pt x="1001" y="4428"/>
                  </a:cubicBezTo>
                  <a:cubicBezTo>
                    <a:pt x="1168" y="4328"/>
                    <a:pt x="1235" y="4295"/>
                    <a:pt x="1702" y="3995"/>
                  </a:cubicBezTo>
                  <a:cubicBezTo>
                    <a:pt x="2169" y="3694"/>
                    <a:pt x="2202" y="3694"/>
                    <a:pt x="2402" y="3594"/>
                  </a:cubicBezTo>
                  <a:cubicBezTo>
                    <a:pt x="2536" y="3494"/>
                    <a:pt x="2703" y="3394"/>
                    <a:pt x="2803" y="3261"/>
                  </a:cubicBezTo>
                  <a:cubicBezTo>
                    <a:pt x="2936" y="3161"/>
                    <a:pt x="3036" y="3027"/>
                    <a:pt x="3136" y="2894"/>
                  </a:cubicBezTo>
                  <a:cubicBezTo>
                    <a:pt x="3203" y="2760"/>
                    <a:pt x="3270" y="2627"/>
                    <a:pt x="3303" y="2460"/>
                  </a:cubicBezTo>
                  <a:cubicBezTo>
                    <a:pt x="3370" y="2327"/>
                    <a:pt x="3403" y="2160"/>
                    <a:pt x="3403" y="1993"/>
                  </a:cubicBezTo>
                  <a:lnTo>
                    <a:pt x="3403" y="1293"/>
                  </a:lnTo>
                  <a:lnTo>
                    <a:pt x="3403" y="592"/>
                  </a:lnTo>
                  <a:cubicBezTo>
                    <a:pt x="3403" y="459"/>
                    <a:pt x="3370" y="359"/>
                    <a:pt x="3303" y="225"/>
                  </a:cubicBezTo>
                  <a:cubicBezTo>
                    <a:pt x="3270" y="159"/>
                    <a:pt x="3203" y="59"/>
                    <a:pt x="3136" y="25"/>
                  </a:cubicBezTo>
                  <a:cubicBezTo>
                    <a:pt x="3086" y="8"/>
                    <a:pt x="3028" y="0"/>
                    <a:pt x="2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9"/>
            <p:cNvSpPr/>
            <p:nvPr/>
          </p:nvSpPr>
          <p:spPr>
            <a:xfrm>
              <a:off x="2998150" y="2137950"/>
              <a:ext cx="44225" cy="50600"/>
            </a:xfrm>
            <a:custGeom>
              <a:avLst/>
              <a:gdLst/>
              <a:ahLst/>
              <a:cxnLst/>
              <a:rect l="l" t="t" r="r" b="b"/>
              <a:pathLst>
                <a:path w="1769" h="2024" extrusionOk="0">
                  <a:moveTo>
                    <a:pt x="1170" y="349"/>
                  </a:moveTo>
                  <a:cubicBezTo>
                    <a:pt x="1344" y="349"/>
                    <a:pt x="1468" y="468"/>
                    <a:pt x="1468" y="695"/>
                  </a:cubicBezTo>
                  <a:cubicBezTo>
                    <a:pt x="1435" y="1062"/>
                    <a:pt x="1201" y="1396"/>
                    <a:pt x="901" y="1596"/>
                  </a:cubicBezTo>
                  <a:cubicBezTo>
                    <a:pt x="795" y="1649"/>
                    <a:pt x="698" y="1675"/>
                    <a:pt x="617" y="1675"/>
                  </a:cubicBezTo>
                  <a:cubicBezTo>
                    <a:pt x="442" y="1675"/>
                    <a:pt x="334" y="1556"/>
                    <a:pt x="334" y="1329"/>
                  </a:cubicBezTo>
                  <a:cubicBezTo>
                    <a:pt x="367" y="962"/>
                    <a:pt x="567" y="629"/>
                    <a:pt x="901" y="428"/>
                  </a:cubicBezTo>
                  <a:cubicBezTo>
                    <a:pt x="997" y="375"/>
                    <a:pt x="1089" y="349"/>
                    <a:pt x="1170" y="349"/>
                  </a:cubicBezTo>
                  <a:close/>
                  <a:moveTo>
                    <a:pt x="1322" y="1"/>
                  </a:moveTo>
                  <a:cubicBezTo>
                    <a:pt x="1196" y="1"/>
                    <a:pt x="1052" y="42"/>
                    <a:pt x="901" y="128"/>
                  </a:cubicBezTo>
                  <a:cubicBezTo>
                    <a:pt x="401" y="428"/>
                    <a:pt x="67" y="962"/>
                    <a:pt x="0" y="1529"/>
                  </a:cubicBezTo>
                  <a:cubicBezTo>
                    <a:pt x="0" y="1845"/>
                    <a:pt x="183" y="2023"/>
                    <a:pt x="457" y="2023"/>
                  </a:cubicBezTo>
                  <a:cubicBezTo>
                    <a:pt x="587" y="2023"/>
                    <a:pt x="739" y="1983"/>
                    <a:pt x="901" y="1896"/>
                  </a:cubicBezTo>
                  <a:cubicBezTo>
                    <a:pt x="1401" y="1596"/>
                    <a:pt x="1702" y="1096"/>
                    <a:pt x="1768" y="495"/>
                  </a:cubicBezTo>
                  <a:cubicBezTo>
                    <a:pt x="1768" y="179"/>
                    <a:pt x="1585" y="1"/>
                    <a:pt x="1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3038175" y="2121125"/>
              <a:ext cx="10025" cy="12375"/>
            </a:xfrm>
            <a:custGeom>
              <a:avLst/>
              <a:gdLst/>
              <a:ahLst/>
              <a:cxnLst/>
              <a:rect l="l" t="t" r="r" b="b"/>
              <a:pathLst>
                <a:path w="401" h="495" extrusionOk="0">
                  <a:moveTo>
                    <a:pt x="312" y="1"/>
                  </a:moveTo>
                  <a:cubicBezTo>
                    <a:pt x="282" y="1"/>
                    <a:pt x="245" y="12"/>
                    <a:pt x="201" y="34"/>
                  </a:cubicBezTo>
                  <a:cubicBezTo>
                    <a:pt x="101" y="101"/>
                    <a:pt x="0" y="234"/>
                    <a:pt x="0" y="368"/>
                  </a:cubicBezTo>
                  <a:cubicBezTo>
                    <a:pt x="0" y="440"/>
                    <a:pt x="52" y="494"/>
                    <a:pt x="119" y="494"/>
                  </a:cubicBezTo>
                  <a:cubicBezTo>
                    <a:pt x="145" y="494"/>
                    <a:pt x="173" y="486"/>
                    <a:pt x="201" y="468"/>
                  </a:cubicBezTo>
                  <a:cubicBezTo>
                    <a:pt x="334" y="368"/>
                    <a:pt x="401" y="267"/>
                    <a:pt x="401" y="134"/>
                  </a:cubicBezTo>
                  <a:cubicBezTo>
                    <a:pt x="401" y="45"/>
                    <a:pt x="371" y="1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2683750" y="2189500"/>
              <a:ext cx="99275" cy="181825"/>
            </a:xfrm>
            <a:custGeom>
              <a:avLst/>
              <a:gdLst/>
              <a:ahLst/>
              <a:cxnLst/>
              <a:rect l="l" t="t" r="r" b="b"/>
              <a:pathLst>
                <a:path w="3971" h="7273" extrusionOk="0">
                  <a:moveTo>
                    <a:pt x="2636" y="1"/>
                  </a:moveTo>
                  <a:cubicBezTo>
                    <a:pt x="301" y="334"/>
                    <a:pt x="1" y="2970"/>
                    <a:pt x="1" y="2970"/>
                  </a:cubicBezTo>
                  <a:lnTo>
                    <a:pt x="1" y="7006"/>
                  </a:lnTo>
                  <a:cubicBezTo>
                    <a:pt x="579" y="7184"/>
                    <a:pt x="1172" y="7273"/>
                    <a:pt x="1770" y="7273"/>
                  </a:cubicBezTo>
                  <a:cubicBezTo>
                    <a:pt x="2069" y="7273"/>
                    <a:pt x="2369" y="7251"/>
                    <a:pt x="2669" y="7206"/>
                  </a:cubicBezTo>
                  <a:cubicBezTo>
                    <a:pt x="3070" y="5872"/>
                    <a:pt x="3370" y="4537"/>
                    <a:pt x="3603" y="3170"/>
                  </a:cubicBezTo>
                  <a:cubicBezTo>
                    <a:pt x="3970" y="668"/>
                    <a:pt x="2636" y="1"/>
                    <a:pt x="263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9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3248325" y="891925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507" y="0"/>
                  </a:moveTo>
                  <a:cubicBezTo>
                    <a:pt x="62353" y="0"/>
                    <a:pt x="62195" y="42"/>
                    <a:pt x="62045" y="133"/>
                  </a:cubicBezTo>
                  <a:lnTo>
                    <a:pt x="1335" y="35092"/>
                  </a:lnTo>
                  <a:cubicBezTo>
                    <a:pt x="501" y="35559"/>
                    <a:pt x="0" y="36393"/>
                    <a:pt x="0" y="37327"/>
                  </a:cubicBezTo>
                  <a:lnTo>
                    <a:pt x="0" y="58175"/>
                  </a:lnTo>
                  <a:cubicBezTo>
                    <a:pt x="0" y="58684"/>
                    <a:pt x="447" y="59057"/>
                    <a:pt x="911" y="59057"/>
                  </a:cubicBezTo>
                  <a:cubicBezTo>
                    <a:pt x="1055" y="59057"/>
                    <a:pt x="1200" y="59021"/>
                    <a:pt x="1335" y="58942"/>
                  </a:cubicBezTo>
                  <a:lnTo>
                    <a:pt x="62078" y="23984"/>
                  </a:lnTo>
                  <a:cubicBezTo>
                    <a:pt x="62879" y="23517"/>
                    <a:pt x="63379" y="22650"/>
                    <a:pt x="63379" y="21716"/>
                  </a:cubicBezTo>
                  <a:lnTo>
                    <a:pt x="63379" y="901"/>
                  </a:lnTo>
                  <a:cubicBezTo>
                    <a:pt x="63379" y="375"/>
                    <a:pt x="62966" y="0"/>
                    <a:pt x="62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3308375" y="1535025"/>
              <a:ext cx="517875" cy="735250"/>
            </a:xfrm>
            <a:custGeom>
              <a:avLst/>
              <a:gdLst/>
              <a:ahLst/>
              <a:cxnLst/>
              <a:rect l="l" t="t" r="r" b="b"/>
              <a:pathLst>
                <a:path w="20715" h="29410" extrusionOk="0">
                  <a:moveTo>
                    <a:pt x="20014" y="1"/>
                  </a:moveTo>
                  <a:cubicBezTo>
                    <a:pt x="19900" y="1"/>
                    <a:pt x="19786" y="30"/>
                    <a:pt x="19681" y="95"/>
                  </a:cubicBezTo>
                  <a:lnTo>
                    <a:pt x="1001" y="10836"/>
                  </a:lnTo>
                  <a:cubicBezTo>
                    <a:pt x="367" y="11202"/>
                    <a:pt x="0" y="11870"/>
                    <a:pt x="0" y="12603"/>
                  </a:cubicBezTo>
                  <a:lnTo>
                    <a:pt x="0" y="28715"/>
                  </a:lnTo>
                  <a:cubicBezTo>
                    <a:pt x="0" y="29120"/>
                    <a:pt x="326" y="29409"/>
                    <a:pt x="688" y="29409"/>
                  </a:cubicBezTo>
                  <a:cubicBezTo>
                    <a:pt x="803" y="29409"/>
                    <a:pt x="921" y="29380"/>
                    <a:pt x="1034" y="29315"/>
                  </a:cubicBezTo>
                  <a:lnTo>
                    <a:pt x="19681" y="18574"/>
                  </a:lnTo>
                  <a:cubicBezTo>
                    <a:pt x="20315" y="18208"/>
                    <a:pt x="20715" y="17540"/>
                    <a:pt x="20715" y="16840"/>
                  </a:cubicBezTo>
                  <a:lnTo>
                    <a:pt x="20715" y="695"/>
                  </a:lnTo>
                  <a:cubicBezTo>
                    <a:pt x="20715" y="290"/>
                    <a:pt x="20370" y="1"/>
                    <a:pt x="20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3556050" y="1818375"/>
              <a:ext cx="270200" cy="321950"/>
            </a:xfrm>
            <a:custGeom>
              <a:avLst/>
              <a:gdLst/>
              <a:ahLst/>
              <a:cxnLst/>
              <a:rect l="l" t="t" r="r" b="b"/>
              <a:pathLst>
                <a:path w="10808" h="12878" extrusionOk="0">
                  <a:moveTo>
                    <a:pt x="7067" y="0"/>
                  </a:moveTo>
                  <a:cubicBezTo>
                    <a:pt x="6588" y="0"/>
                    <a:pt x="5938" y="476"/>
                    <a:pt x="5604" y="1169"/>
                  </a:cubicBezTo>
                  <a:lnTo>
                    <a:pt x="3269" y="6073"/>
                  </a:lnTo>
                  <a:lnTo>
                    <a:pt x="0" y="12878"/>
                  </a:lnTo>
                  <a:lnTo>
                    <a:pt x="6538" y="9108"/>
                  </a:lnTo>
                  <a:lnTo>
                    <a:pt x="9774" y="7240"/>
                  </a:lnTo>
                  <a:cubicBezTo>
                    <a:pt x="10408" y="6874"/>
                    <a:pt x="10808" y="6206"/>
                    <a:pt x="10808" y="5506"/>
                  </a:cubicBezTo>
                  <a:lnTo>
                    <a:pt x="10808" y="3271"/>
                  </a:lnTo>
                  <a:lnTo>
                    <a:pt x="7439" y="135"/>
                  </a:lnTo>
                  <a:cubicBezTo>
                    <a:pt x="7339" y="43"/>
                    <a:pt x="7211" y="0"/>
                    <a:pt x="70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3308375" y="1851825"/>
              <a:ext cx="411150" cy="418450"/>
            </a:xfrm>
            <a:custGeom>
              <a:avLst/>
              <a:gdLst/>
              <a:ahLst/>
              <a:cxnLst/>
              <a:rect l="l" t="t" r="r" b="b"/>
              <a:pathLst>
                <a:path w="16446" h="16738" extrusionOk="0">
                  <a:moveTo>
                    <a:pt x="7880" y="1"/>
                  </a:moveTo>
                  <a:cubicBezTo>
                    <a:pt x="7400" y="1"/>
                    <a:pt x="6749" y="493"/>
                    <a:pt x="6438" y="1166"/>
                  </a:cubicBezTo>
                  <a:lnTo>
                    <a:pt x="0" y="14609"/>
                  </a:lnTo>
                  <a:lnTo>
                    <a:pt x="0" y="16043"/>
                  </a:lnTo>
                  <a:cubicBezTo>
                    <a:pt x="0" y="16448"/>
                    <a:pt x="326" y="16737"/>
                    <a:pt x="688" y="16737"/>
                  </a:cubicBezTo>
                  <a:cubicBezTo>
                    <a:pt x="803" y="16737"/>
                    <a:pt x="921" y="16708"/>
                    <a:pt x="1034" y="16643"/>
                  </a:cubicBezTo>
                  <a:lnTo>
                    <a:pt x="9907" y="11540"/>
                  </a:lnTo>
                  <a:lnTo>
                    <a:pt x="16445" y="7770"/>
                  </a:lnTo>
                  <a:lnTo>
                    <a:pt x="13176" y="4735"/>
                  </a:lnTo>
                  <a:lnTo>
                    <a:pt x="8239" y="132"/>
                  </a:lnTo>
                  <a:cubicBezTo>
                    <a:pt x="8142" y="42"/>
                    <a:pt x="8018" y="1"/>
                    <a:pt x="78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3659450" y="1654025"/>
              <a:ext cx="119275" cy="137175"/>
            </a:xfrm>
            <a:custGeom>
              <a:avLst/>
              <a:gdLst/>
              <a:ahLst/>
              <a:cxnLst/>
              <a:rect l="l" t="t" r="r" b="b"/>
              <a:pathLst>
                <a:path w="4771" h="5487" extrusionOk="0">
                  <a:moveTo>
                    <a:pt x="3568" y="1"/>
                  </a:moveTo>
                  <a:cubicBezTo>
                    <a:pt x="3216" y="1"/>
                    <a:pt x="2807" y="120"/>
                    <a:pt x="2369" y="371"/>
                  </a:cubicBezTo>
                  <a:cubicBezTo>
                    <a:pt x="1068" y="1105"/>
                    <a:pt x="1" y="2773"/>
                    <a:pt x="1" y="4107"/>
                  </a:cubicBezTo>
                  <a:cubicBezTo>
                    <a:pt x="1" y="4997"/>
                    <a:pt x="475" y="5486"/>
                    <a:pt x="1177" y="5486"/>
                  </a:cubicBezTo>
                  <a:cubicBezTo>
                    <a:pt x="1528" y="5486"/>
                    <a:pt x="1935" y="5364"/>
                    <a:pt x="2369" y="5108"/>
                  </a:cubicBezTo>
                  <a:cubicBezTo>
                    <a:pt x="3703" y="4374"/>
                    <a:pt x="4771" y="2706"/>
                    <a:pt x="4771" y="1372"/>
                  </a:cubicBezTo>
                  <a:cubicBezTo>
                    <a:pt x="4771" y="498"/>
                    <a:pt x="4289" y="1"/>
                    <a:pt x="3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3868775" y="120245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9"/>
            <p:cNvSpPr/>
            <p:nvPr/>
          </p:nvSpPr>
          <p:spPr>
            <a:xfrm>
              <a:off x="3868775" y="12750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3"/>
                    <a:pt x="0" y="20936"/>
                  </a:cubicBezTo>
                  <a:lnTo>
                    <a:pt x="0" y="21337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55"/>
                  </a:cubicBezTo>
                  <a:lnTo>
                    <a:pt x="35993" y="222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9"/>
            <p:cNvSpPr/>
            <p:nvPr/>
          </p:nvSpPr>
          <p:spPr>
            <a:xfrm>
              <a:off x="3868775" y="1057350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57"/>
                    <a:pt x="88" y="21543"/>
                    <a:pt x="200" y="21543"/>
                  </a:cubicBezTo>
                  <a:cubicBezTo>
                    <a:pt x="242" y="21543"/>
                    <a:pt x="288" y="21531"/>
                    <a:pt x="334" y="21503"/>
                  </a:cubicBezTo>
                  <a:lnTo>
                    <a:pt x="35692" y="1189"/>
                  </a:lnTo>
                  <a:cubicBezTo>
                    <a:pt x="35892" y="1055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3868775" y="1129900"/>
              <a:ext cx="899825" cy="538950"/>
            </a:xfrm>
            <a:custGeom>
              <a:avLst/>
              <a:gdLst/>
              <a:ahLst/>
              <a:cxnLst/>
              <a:rect l="l" t="t" r="r" b="b"/>
              <a:pathLst>
                <a:path w="35993" h="21558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669"/>
                    <a:pt x="0" y="20903"/>
                  </a:cubicBezTo>
                  <a:lnTo>
                    <a:pt x="0" y="21336"/>
                  </a:lnTo>
                  <a:cubicBezTo>
                    <a:pt x="0" y="21468"/>
                    <a:pt x="103" y="21558"/>
                    <a:pt x="228" y="21558"/>
                  </a:cubicBezTo>
                  <a:cubicBezTo>
                    <a:pt x="262" y="21558"/>
                    <a:pt x="298" y="21551"/>
                    <a:pt x="334" y="21537"/>
                  </a:cubicBezTo>
                  <a:lnTo>
                    <a:pt x="35692" y="1189"/>
                  </a:lnTo>
                  <a:cubicBezTo>
                    <a:pt x="35892" y="1089"/>
                    <a:pt x="35993" y="855"/>
                    <a:pt x="35993" y="622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3868775" y="1455950"/>
              <a:ext cx="713850" cy="431025"/>
            </a:xfrm>
            <a:custGeom>
              <a:avLst/>
              <a:gdLst/>
              <a:ahLst/>
              <a:cxnLst/>
              <a:rect l="l" t="t" r="r" b="b"/>
              <a:pathLst>
                <a:path w="28554" h="17241" extrusionOk="0">
                  <a:moveTo>
                    <a:pt x="28312" y="1"/>
                  </a:moveTo>
                  <a:cubicBezTo>
                    <a:pt x="28280" y="1"/>
                    <a:pt x="28249" y="8"/>
                    <a:pt x="28220" y="22"/>
                  </a:cubicBezTo>
                  <a:lnTo>
                    <a:pt x="300" y="16067"/>
                  </a:lnTo>
                  <a:cubicBezTo>
                    <a:pt x="100" y="16167"/>
                    <a:pt x="0" y="16367"/>
                    <a:pt x="0" y="16600"/>
                  </a:cubicBezTo>
                  <a:lnTo>
                    <a:pt x="0" y="17034"/>
                  </a:lnTo>
                  <a:cubicBezTo>
                    <a:pt x="0" y="17155"/>
                    <a:pt x="88" y="17241"/>
                    <a:pt x="200" y="17241"/>
                  </a:cubicBezTo>
                  <a:cubicBezTo>
                    <a:pt x="242" y="17241"/>
                    <a:pt x="288" y="17228"/>
                    <a:pt x="334" y="17201"/>
                  </a:cubicBezTo>
                  <a:lnTo>
                    <a:pt x="28220" y="1189"/>
                  </a:lnTo>
                  <a:cubicBezTo>
                    <a:pt x="28420" y="1089"/>
                    <a:pt x="28554" y="856"/>
                    <a:pt x="28554" y="622"/>
                  </a:cubicBezTo>
                  <a:lnTo>
                    <a:pt x="28554" y="222"/>
                  </a:lnTo>
                  <a:cubicBezTo>
                    <a:pt x="28554" y="91"/>
                    <a:pt x="28430" y="1"/>
                    <a:pt x="28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3248325" y="2111425"/>
              <a:ext cx="586275" cy="357650"/>
            </a:xfrm>
            <a:custGeom>
              <a:avLst/>
              <a:gdLst/>
              <a:ahLst/>
              <a:cxnLst/>
              <a:rect l="l" t="t" r="r" b="b"/>
              <a:pathLst>
                <a:path w="23451" h="14306" extrusionOk="0">
                  <a:moveTo>
                    <a:pt x="23205" y="1"/>
                  </a:moveTo>
                  <a:cubicBezTo>
                    <a:pt x="23176" y="1"/>
                    <a:pt x="23145" y="7"/>
                    <a:pt x="23117" y="22"/>
                  </a:cubicBezTo>
                  <a:lnTo>
                    <a:pt x="334" y="13131"/>
                  </a:lnTo>
                  <a:cubicBezTo>
                    <a:pt x="134" y="13264"/>
                    <a:pt x="0" y="13465"/>
                    <a:pt x="0" y="13698"/>
                  </a:cubicBezTo>
                  <a:lnTo>
                    <a:pt x="0" y="14098"/>
                  </a:lnTo>
                  <a:cubicBezTo>
                    <a:pt x="0" y="14219"/>
                    <a:pt x="106" y="14305"/>
                    <a:pt x="214" y="14305"/>
                  </a:cubicBezTo>
                  <a:cubicBezTo>
                    <a:pt x="256" y="14305"/>
                    <a:pt x="297" y="14293"/>
                    <a:pt x="334" y="14265"/>
                  </a:cubicBezTo>
                  <a:lnTo>
                    <a:pt x="23117" y="1189"/>
                  </a:lnTo>
                  <a:cubicBezTo>
                    <a:pt x="23317" y="1056"/>
                    <a:pt x="23451" y="856"/>
                    <a:pt x="23451" y="622"/>
                  </a:cubicBezTo>
                  <a:lnTo>
                    <a:pt x="23451" y="222"/>
                  </a:lnTo>
                  <a:cubicBezTo>
                    <a:pt x="23424" y="91"/>
                    <a:pt x="23316" y="1"/>
                    <a:pt x="232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9"/>
            <p:cNvSpPr/>
            <p:nvPr/>
          </p:nvSpPr>
          <p:spPr>
            <a:xfrm>
              <a:off x="3248325" y="1361250"/>
              <a:ext cx="586275" cy="357975"/>
            </a:xfrm>
            <a:custGeom>
              <a:avLst/>
              <a:gdLst/>
              <a:ahLst/>
              <a:cxnLst/>
              <a:rect l="l" t="t" r="r" b="b"/>
              <a:pathLst>
                <a:path w="23451" h="14319" extrusionOk="0">
                  <a:moveTo>
                    <a:pt x="23237" y="1"/>
                  </a:moveTo>
                  <a:cubicBezTo>
                    <a:pt x="23195" y="1"/>
                    <a:pt x="23154" y="13"/>
                    <a:pt x="23117" y="41"/>
                  </a:cubicBezTo>
                  <a:lnTo>
                    <a:pt x="334" y="13117"/>
                  </a:lnTo>
                  <a:cubicBezTo>
                    <a:pt x="134" y="13250"/>
                    <a:pt x="0" y="13450"/>
                    <a:pt x="0" y="13684"/>
                  </a:cubicBezTo>
                  <a:lnTo>
                    <a:pt x="0" y="14084"/>
                  </a:lnTo>
                  <a:cubicBezTo>
                    <a:pt x="0" y="14211"/>
                    <a:pt x="116" y="14319"/>
                    <a:pt x="231" y="14319"/>
                  </a:cubicBezTo>
                  <a:cubicBezTo>
                    <a:pt x="267" y="14319"/>
                    <a:pt x="302" y="14308"/>
                    <a:pt x="334" y="14284"/>
                  </a:cubicBezTo>
                  <a:lnTo>
                    <a:pt x="23117" y="1175"/>
                  </a:lnTo>
                  <a:cubicBezTo>
                    <a:pt x="23317" y="1075"/>
                    <a:pt x="23451" y="841"/>
                    <a:pt x="23451" y="641"/>
                  </a:cubicBezTo>
                  <a:lnTo>
                    <a:pt x="23451" y="207"/>
                  </a:lnTo>
                  <a:cubicBezTo>
                    <a:pt x="23451" y="86"/>
                    <a:pt x="23345" y="1"/>
                    <a:pt x="2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9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3248325" y="2312550"/>
              <a:ext cx="1584500" cy="1476450"/>
            </a:xfrm>
            <a:custGeom>
              <a:avLst/>
              <a:gdLst/>
              <a:ahLst/>
              <a:cxnLst/>
              <a:rect l="l" t="t" r="r" b="b"/>
              <a:pathLst>
                <a:path w="63380" h="59058" extrusionOk="0">
                  <a:moveTo>
                    <a:pt x="62482" y="1"/>
                  </a:moveTo>
                  <a:cubicBezTo>
                    <a:pt x="62337" y="1"/>
                    <a:pt x="62187" y="37"/>
                    <a:pt x="62045" y="116"/>
                  </a:cubicBezTo>
                  <a:lnTo>
                    <a:pt x="1335" y="35074"/>
                  </a:lnTo>
                  <a:cubicBezTo>
                    <a:pt x="501" y="35541"/>
                    <a:pt x="0" y="36408"/>
                    <a:pt x="0" y="37342"/>
                  </a:cubicBezTo>
                  <a:lnTo>
                    <a:pt x="0" y="58157"/>
                  </a:lnTo>
                  <a:cubicBezTo>
                    <a:pt x="0" y="58683"/>
                    <a:pt x="413" y="59058"/>
                    <a:pt x="873" y="59058"/>
                  </a:cubicBezTo>
                  <a:cubicBezTo>
                    <a:pt x="1026" y="59058"/>
                    <a:pt x="1185" y="59016"/>
                    <a:pt x="1335" y="58925"/>
                  </a:cubicBezTo>
                  <a:lnTo>
                    <a:pt x="62078" y="23966"/>
                  </a:lnTo>
                  <a:cubicBezTo>
                    <a:pt x="62879" y="23499"/>
                    <a:pt x="63379" y="22632"/>
                    <a:pt x="63379" y="21731"/>
                  </a:cubicBezTo>
                  <a:lnTo>
                    <a:pt x="63379" y="883"/>
                  </a:lnTo>
                  <a:cubicBezTo>
                    <a:pt x="63379" y="374"/>
                    <a:pt x="62952" y="1"/>
                    <a:pt x="62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3308375" y="2956750"/>
              <a:ext cx="517875" cy="734550"/>
            </a:xfrm>
            <a:custGeom>
              <a:avLst/>
              <a:gdLst/>
              <a:ahLst/>
              <a:cxnLst/>
              <a:rect l="l" t="t" r="r" b="b"/>
              <a:pathLst>
                <a:path w="20715" h="29382" extrusionOk="0">
                  <a:moveTo>
                    <a:pt x="20027" y="1"/>
                  </a:moveTo>
                  <a:cubicBezTo>
                    <a:pt x="19910" y="1"/>
                    <a:pt x="19791" y="32"/>
                    <a:pt x="19681" y="100"/>
                  </a:cubicBezTo>
                  <a:lnTo>
                    <a:pt x="1001" y="10807"/>
                  </a:lnTo>
                  <a:cubicBezTo>
                    <a:pt x="367" y="11174"/>
                    <a:pt x="0" y="11841"/>
                    <a:pt x="0" y="12575"/>
                  </a:cubicBezTo>
                  <a:lnTo>
                    <a:pt x="0" y="28687"/>
                  </a:lnTo>
                  <a:cubicBezTo>
                    <a:pt x="0" y="29091"/>
                    <a:pt x="326" y="29381"/>
                    <a:pt x="688" y="29381"/>
                  </a:cubicBezTo>
                  <a:cubicBezTo>
                    <a:pt x="803" y="29381"/>
                    <a:pt x="921" y="29352"/>
                    <a:pt x="1034" y="29287"/>
                  </a:cubicBezTo>
                  <a:lnTo>
                    <a:pt x="19681" y="18546"/>
                  </a:lnTo>
                  <a:cubicBezTo>
                    <a:pt x="20315" y="18179"/>
                    <a:pt x="20715" y="17512"/>
                    <a:pt x="20715" y="16778"/>
                  </a:cubicBezTo>
                  <a:lnTo>
                    <a:pt x="20715" y="667"/>
                  </a:lnTo>
                  <a:cubicBezTo>
                    <a:pt x="20690" y="269"/>
                    <a:pt x="20368" y="1"/>
                    <a:pt x="20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3556050" y="3238675"/>
              <a:ext cx="270200" cy="322675"/>
            </a:xfrm>
            <a:custGeom>
              <a:avLst/>
              <a:gdLst/>
              <a:ahLst/>
              <a:cxnLst/>
              <a:rect l="l" t="t" r="r" b="b"/>
              <a:pathLst>
                <a:path w="10808" h="12907" extrusionOk="0">
                  <a:moveTo>
                    <a:pt x="7081" y="0"/>
                  </a:moveTo>
                  <a:cubicBezTo>
                    <a:pt x="6600" y="0"/>
                    <a:pt x="5941" y="499"/>
                    <a:pt x="5604" y="1198"/>
                  </a:cubicBezTo>
                  <a:lnTo>
                    <a:pt x="3269" y="6068"/>
                  </a:lnTo>
                  <a:lnTo>
                    <a:pt x="0" y="12906"/>
                  </a:lnTo>
                  <a:lnTo>
                    <a:pt x="6538" y="9137"/>
                  </a:lnTo>
                  <a:lnTo>
                    <a:pt x="9774" y="7269"/>
                  </a:lnTo>
                  <a:cubicBezTo>
                    <a:pt x="10408" y="6902"/>
                    <a:pt x="10808" y="6235"/>
                    <a:pt x="10808" y="5501"/>
                  </a:cubicBezTo>
                  <a:lnTo>
                    <a:pt x="10808" y="3300"/>
                  </a:lnTo>
                  <a:lnTo>
                    <a:pt x="7439" y="131"/>
                  </a:lnTo>
                  <a:cubicBezTo>
                    <a:pt x="7342" y="41"/>
                    <a:pt x="7219" y="0"/>
                    <a:pt x="70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3308375" y="3272750"/>
              <a:ext cx="411150" cy="418550"/>
            </a:xfrm>
            <a:custGeom>
              <a:avLst/>
              <a:gdLst/>
              <a:ahLst/>
              <a:cxnLst/>
              <a:rect l="l" t="t" r="r" b="b"/>
              <a:pathLst>
                <a:path w="16446" h="16742" extrusionOk="0">
                  <a:moveTo>
                    <a:pt x="7868" y="0"/>
                  </a:moveTo>
                  <a:cubicBezTo>
                    <a:pt x="7390" y="0"/>
                    <a:pt x="6746" y="476"/>
                    <a:pt x="6438" y="1169"/>
                  </a:cubicBezTo>
                  <a:lnTo>
                    <a:pt x="0" y="14579"/>
                  </a:lnTo>
                  <a:lnTo>
                    <a:pt x="0" y="16047"/>
                  </a:lnTo>
                  <a:cubicBezTo>
                    <a:pt x="0" y="16451"/>
                    <a:pt x="326" y="16741"/>
                    <a:pt x="688" y="16741"/>
                  </a:cubicBezTo>
                  <a:cubicBezTo>
                    <a:pt x="803" y="16741"/>
                    <a:pt x="921" y="16712"/>
                    <a:pt x="1034" y="16647"/>
                  </a:cubicBezTo>
                  <a:lnTo>
                    <a:pt x="9907" y="11543"/>
                  </a:lnTo>
                  <a:lnTo>
                    <a:pt x="16445" y="7774"/>
                  </a:lnTo>
                  <a:lnTo>
                    <a:pt x="13176" y="4705"/>
                  </a:lnTo>
                  <a:lnTo>
                    <a:pt x="8239" y="135"/>
                  </a:lnTo>
                  <a:cubicBezTo>
                    <a:pt x="8139" y="43"/>
                    <a:pt x="8011" y="0"/>
                    <a:pt x="7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3659450" y="3074825"/>
              <a:ext cx="119275" cy="137625"/>
            </a:xfrm>
            <a:custGeom>
              <a:avLst/>
              <a:gdLst/>
              <a:ahLst/>
              <a:cxnLst/>
              <a:rect l="l" t="t" r="r" b="b"/>
              <a:pathLst>
                <a:path w="4771" h="5505" extrusionOk="0">
                  <a:moveTo>
                    <a:pt x="3590" y="1"/>
                  </a:moveTo>
                  <a:cubicBezTo>
                    <a:pt x="3233" y="1"/>
                    <a:pt x="2816" y="123"/>
                    <a:pt x="2369" y="380"/>
                  </a:cubicBezTo>
                  <a:cubicBezTo>
                    <a:pt x="1068" y="1114"/>
                    <a:pt x="1" y="2815"/>
                    <a:pt x="1" y="4116"/>
                  </a:cubicBezTo>
                  <a:cubicBezTo>
                    <a:pt x="1" y="5015"/>
                    <a:pt x="485" y="5505"/>
                    <a:pt x="1198" y="5505"/>
                  </a:cubicBezTo>
                  <a:cubicBezTo>
                    <a:pt x="1544" y="5505"/>
                    <a:pt x="1944" y="5390"/>
                    <a:pt x="2369" y="5150"/>
                  </a:cubicBezTo>
                  <a:cubicBezTo>
                    <a:pt x="3703" y="4383"/>
                    <a:pt x="4771" y="2682"/>
                    <a:pt x="4771" y="1348"/>
                  </a:cubicBezTo>
                  <a:cubicBezTo>
                    <a:pt x="4771" y="482"/>
                    <a:pt x="4299" y="1"/>
                    <a:pt x="35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3868775" y="2623475"/>
              <a:ext cx="899825" cy="538100"/>
            </a:xfrm>
            <a:custGeom>
              <a:avLst/>
              <a:gdLst/>
              <a:ahLst/>
              <a:cxnLst/>
              <a:rect l="l" t="t" r="r" b="b"/>
              <a:pathLst>
                <a:path w="35993" h="21524" extrusionOk="0">
                  <a:moveTo>
                    <a:pt x="35764" y="0"/>
                  </a:moveTo>
                  <a:cubicBezTo>
                    <a:pt x="35730" y="0"/>
                    <a:pt x="35695" y="7"/>
                    <a:pt x="35659" y="21"/>
                  </a:cubicBezTo>
                  <a:lnTo>
                    <a:pt x="300" y="20369"/>
                  </a:lnTo>
                  <a:cubicBezTo>
                    <a:pt x="100" y="20469"/>
                    <a:pt x="0" y="20702"/>
                    <a:pt x="0" y="20936"/>
                  </a:cubicBezTo>
                  <a:lnTo>
                    <a:pt x="0" y="21303"/>
                  </a:lnTo>
                  <a:cubicBezTo>
                    <a:pt x="0" y="21434"/>
                    <a:pt x="103" y="21524"/>
                    <a:pt x="228" y="21524"/>
                  </a:cubicBezTo>
                  <a:cubicBezTo>
                    <a:pt x="262" y="21524"/>
                    <a:pt x="298" y="21517"/>
                    <a:pt x="334" y="21503"/>
                  </a:cubicBezTo>
                  <a:lnTo>
                    <a:pt x="35692" y="1188"/>
                  </a:lnTo>
                  <a:cubicBezTo>
                    <a:pt x="35892" y="1055"/>
                    <a:pt x="35993" y="855"/>
                    <a:pt x="35993" y="621"/>
                  </a:cubicBezTo>
                  <a:lnTo>
                    <a:pt x="35993" y="221"/>
                  </a:lnTo>
                  <a:cubicBezTo>
                    <a:pt x="35993" y="90"/>
                    <a:pt x="35889" y="0"/>
                    <a:pt x="35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3868775" y="26963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0"/>
                  </a:moveTo>
                  <a:cubicBezTo>
                    <a:pt x="35751" y="0"/>
                    <a:pt x="35705" y="13"/>
                    <a:pt x="35659" y="40"/>
                  </a:cubicBezTo>
                  <a:lnTo>
                    <a:pt x="300" y="20355"/>
                  </a:lnTo>
                  <a:cubicBezTo>
                    <a:pt x="100" y="20488"/>
                    <a:pt x="0" y="20689"/>
                    <a:pt x="0" y="20922"/>
                  </a:cubicBezTo>
                  <a:lnTo>
                    <a:pt x="0" y="21322"/>
                  </a:lnTo>
                  <a:cubicBezTo>
                    <a:pt x="0" y="21453"/>
                    <a:pt x="103" y="21543"/>
                    <a:pt x="228" y="21543"/>
                  </a:cubicBezTo>
                  <a:cubicBezTo>
                    <a:pt x="262" y="21543"/>
                    <a:pt x="298" y="21537"/>
                    <a:pt x="334" y="21522"/>
                  </a:cubicBezTo>
                  <a:lnTo>
                    <a:pt x="35692" y="1175"/>
                  </a:lnTo>
                  <a:cubicBezTo>
                    <a:pt x="35892" y="1074"/>
                    <a:pt x="35993" y="841"/>
                    <a:pt x="35993" y="641"/>
                  </a:cubicBezTo>
                  <a:lnTo>
                    <a:pt x="35993" y="207"/>
                  </a:lnTo>
                  <a:cubicBezTo>
                    <a:pt x="35993" y="86"/>
                    <a:pt x="35905" y="0"/>
                    <a:pt x="357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3868775" y="2477875"/>
              <a:ext cx="899825" cy="538600"/>
            </a:xfrm>
            <a:custGeom>
              <a:avLst/>
              <a:gdLst/>
              <a:ahLst/>
              <a:cxnLst/>
              <a:rect l="l" t="t" r="r" b="b"/>
              <a:pathLst>
                <a:path w="35993" h="21544" extrusionOk="0">
                  <a:moveTo>
                    <a:pt x="35793" y="1"/>
                  </a:moveTo>
                  <a:cubicBezTo>
                    <a:pt x="35751" y="1"/>
                    <a:pt x="35705" y="13"/>
                    <a:pt x="35659" y="41"/>
                  </a:cubicBezTo>
                  <a:lnTo>
                    <a:pt x="300" y="20355"/>
                  </a:lnTo>
                  <a:cubicBezTo>
                    <a:pt x="100" y="20489"/>
                    <a:pt x="0" y="20689"/>
                    <a:pt x="0" y="20922"/>
                  </a:cubicBezTo>
                  <a:lnTo>
                    <a:pt x="0" y="21323"/>
                  </a:lnTo>
                  <a:cubicBezTo>
                    <a:pt x="0" y="21454"/>
                    <a:pt x="103" y="21544"/>
                    <a:pt x="228" y="21544"/>
                  </a:cubicBezTo>
                  <a:cubicBezTo>
                    <a:pt x="262" y="21544"/>
                    <a:pt x="298" y="21537"/>
                    <a:pt x="334" y="21523"/>
                  </a:cubicBezTo>
                  <a:lnTo>
                    <a:pt x="35692" y="1175"/>
                  </a:lnTo>
                  <a:cubicBezTo>
                    <a:pt x="35892" y="1075"/>
                    <a:pt x="35993" y="875"/>
                    <a:pt x="35993" y="641"/>
                  </a:cubicBezTo>
                  <a:lnTo>
                    <a:pt x="35993" y="208"/>
                  </a:lnTo>
                  <a:cubicBezTo>
                    <a:pt x="35993" y="87"/>
                    <a:pt x="35905" y="1"/>
                    <a:pt x="35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3868775" y="2550450"/>
              <a:ext cx="899825" cy="539050"/>
            </a:xfrm>
            <a:custGeom>
              <a:avLst/>
              <a:gdLst/>
              <a:ahLst/>
              <a:cxnLst/>
              <a:rect l="l" t="t" r="r" b="b"/>
              <a:pathLst>
                <a:path w="35993" h="21562" extrusionOk="0">
                  <a:moveTo>
                    <a:pt x="35790" y="1"/>
                  </a:moveTo>
                  <a:cubicBezTo>
                    <a:pt x="35748" y="1"/>
                    <a:pt x="35704" y="13"/>
                    <a:pt x="35659" y="40"/>
                  </a:cubicBezTo>
                  <a:lnTo>
                    <a:pt x="300" y="20354"/>
                  </a:lnTo>
                  <a:cubicBezTo>
                    <a:pt x="100" y="20488"/>
                    <a:pt x="0" y="20688"/>
                    <a:pt x="0" y="20922"/>
                  </a:cubicBezTo>
                  <a:lnTo>
                    <a:pt x="0" y="21355"/>
                  </a:lnTo>
                  <a:cubicBezTo>
                    <a:pt x="0" y="21476"/>
                    <a:pt x="88" y="21562"/>
                    <a:pt x="200" y="21562"/>
                  </a:cubicBezTo>
                  <a:cubicBezTo>
                    <a:pt x="242" y="21562"/>
                    <a:pt x="288" y="21549"/>
                    <a:pt x="334" y="21522"/>
                  </a:cubicBezTo>
                  <a:lnTo>
                    <a:pt x="35692" y="1207"/>
                  </a:lnTo>
                  <a:cubicBezTo>
                    <a:pt x="35892" y="1074"/>
                    <a:pt x="35993" y="874"/>
                    <a:pt x="35993" y="640"/>
                  </a:cubicBezTo>
                  <a:lnTo>
                    <a:pt x="35993" y="240"/>
                  </a:lnTo>
                  <a:cubicBezTo>
                    <a:pt x="35993" y="94"/>
                    <a:pt x="35903" y="1"/>
                    <a:pt x="35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3868775" y="2876525"/>
              <a:ext cx="713850" cy="431000"/>
            </a:xfrm>
            <a:custGeom>
              <a:avLst/>
              <a:gdLst/>
              <a:ahLst/>
              <a:cxnLst/>
              <a:rect l="l" t="t" r="r" b="b"/>
              <a:pathLst>
                <a:path w="28554" h="17240" extrusionOk="0">
                  <a:moveTo>
                    <a:pt x="28337" y="0"/>
                  </a:moveTo>
                  <a:cubicBezTo>
                    <a:pt x="28297" y="0"/>
                    <a:pt x="28256" y="13"/>
                    <a:pt x="28220" y="40"/>
                  </a:cubicBezTo>
                  <a:lnTo>
                    <a:pt x="300" y="16051"/>
                  </a:lnTo>
                  <a:cubicBezTo>
                    <a:pt x="100" y="16184"/>
                    <a:pt x="0" y="16385"/>
                    <a:pt x="0" y="16618"/>
                  </a:cubicBezTo>
                  <a:lnTo>
                    <a:pt x="0" y="17018"/>
                  </a:lnTo>
                  <a:cubicBezTo>
                    <a:pt x="0" y="17150"/>
                    <a:pt x="103" y="17239"/>
                    <a:pt x="228" y="17239"/>
                  </a:cubicBezTo>
                  <a:cubicBezTo>
                    <a:pt x="262" y="17239"/>
                    <a:pt x="298" y="17233"/>
                    <a:pt x="334" y="17219"/>
                  </a:cubicBezTo>
                  <a:lnTo>
                    <a:pt x="28220" y="1207"/>
                  </a:lnTo>
                  <a:cubicBezTo>
                    <a:pt x="28420" y="1074"/>
                    <a:pt x="28554" y="874"/>
                    <a:pt x="28554" y="640"/>
                  </a:cubicBezTo>
                  <a:lnTo>
                    <a:pt x="28554" y="240"/>
                  </a:lnTo>
                  <a:cubicBezTo>
                    <a:pt x="28554" y="93"/>
                    <a:pt x="28447" y="0"/>
                    <a:pt x="28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4554250" y="772000"/>
              <a:ext cx="56750" cy="65300"/>
            </a:xfrm>
            <a:custGeom>
              <a:avLst/>
              <a:gdLst/>
              <a:ahLst/>
              <a:cxnLst/>
              <a:rect l="l" t="t" r="r" b="b"/>
              <a:pathLst>
                <a:path w="2270" h="2612" extrusionOk="0">
                  <a:moveTo>
                    <a:pt x="1709" y="1"/>
                  </a:moveTo>
                  <a:cubicBezTo>
                    <a:pt x="1544" y="1"/>
                    <a:pt x="1350" y="53"/>
                    <a:pt x="1135" y="160"/>
                  </a:cubicBezTo>
                  <a:cubicBezTo>
                    <a:pt x="501" y="561"/>
                    <a:pt x="67" y="1228"/>
                    <a:pt x="1" y="1962"/>
                  </a:cubicBezTo>
                  <a:cubicBezTo>
                    <a:pt x="1" y="2382"/>
                    <a:pt x="221" y="2612"/>
                    <a:pt x="554" y="2612"/>
                  </a:cubicBezTo>
                  <a:cubicBezTo>
                    <a:pt x="723" y="2612"/>
                    <a:pt x="921" y="2552"/>
                    <a:pt x="1135" y="2429"/>
                  </a:cubicBezTo>
                  <a:cubicBezTo>
                    <a:pt x="1769" y="2062"/>
                    <a:pt x="2202" y="1395"/>
                    <a:pt x="2269" y="661"/>
                  </a:cubicBezTo>
                  <a:cubicBezTo>
                    <a:pt x="2269" y="231"/>
                    <a:pt x="2055" y="1"/>
                    <a:pt x="17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4651825" y="715775"/>
              <a:ext cx="56725" cy="65650"/>
            </a:xfrm>
            <a:custGeom>
              <a:avLst/>
              <a:gdLst/>
              <a:ahLst/>
              <a:cxnLst/>
              <a:rect l="l" t="t" r="r" b="b"/>
              <a:pathLst>
                <a:path w="2269" h="2626" extrusionOk="0">
                  <a:moveTo>
                    <a:pt x="1680" y="0"/>
                  </a:moveTo>
                  <a:cubicBezTo>
                    <a:pt x="1516" y="0"/>
                    <a:pt x="1329" y="56"/>
                    <a:pt x="1135" y="174"/>
                  </a:cubicBezTo>
                  <a:cubicBezTo>
                    <a:pt x="468" y="575"/>
                    <a:pt x="67" y="1242"/>
                    <a:pt x="1" y="1976"/>
                  </a:cubicBezTo>
                  <a:cubicBezTo>
                    <a:pt x="1" y="2396"/>
                    <a:pt x="221" y="2626"/>
                    <a:pt x="554" y="2626"/>
                  </a:cubicBezTo>
                  <a:cubicBezTo>
                    <a:pt x="723" y="2626"/>
                    <a:pt x="921" y="2566"/>
                    <a:pt x="1135" y="2443"/>
                  </a:cubicBezTo>
                  <a:cubicBezTo>
                    <a:pt x="1768" y="2076"/>
                    <a:pt x="2169" y="1409"/>
                    <a:pt x="2269" y="675"/>
                  </a:cubicBezTo>
                  <a:cubicBezTo>
                    <a:pt x="2269" y="246"/>
                    <a:pt x="2024" y="0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4748550" y="659875"/>
              <a:ext cx="56750" cy="65100"/>
            </a:xfrm>
            <a:custGeom>
              <a:avLst/>
              <a:gdLst/>
              <a:ahLst/>
              <a:cxnLst/>
              <a:rect l="l" t="t" r="r" b="b"/>
              <a:pathLst>
                <a:path w="2270" h="2604" extrusionOk="0">
                  <a:moveTo>
                    <a:pt x="1700" y="0"/>
                  </a:moveTo>
                  <a:cubicBezTo>
                    <a:pt x="1534" y="0"/>
                    <a:pt x="1342" y="56"/>
                    <a:pt x="1135" y="176"/>
                  </a:cubicBezTo>
                  <a:cubicBezTo>
                    <a:pt x="501" y="542"/>
                    <a:pt x="68" y="1210"/>
                    <a:pt x="1" y="1943"/>
                  </a:cubicBezTo>
                  <a:cubicBezTo>
                    <a:pt x="1" y="2373"/>
                    <a:pt x="231" y="2603"/>
                    <a:pt x="576" y="2603"/>
                  </a:cubicBezTo>
                  <a:cubicBezTo>
                    <a:pt x="741" y="2603"/>
                    <a:pt x="931" y="2551"/>
                    <a:pt x="1135" y="2444"/>
                  </a:cubicBezTo>
                  <a:cubicBezTo>
                    <a:pt x="1769" y="2044"/>
                    <a:pt x="2203" y="1376"/>
                    <a:pt x="2269" y="643"/>
                  </a:cubicBezTo>
                  <a:cubicBezTo>
                    <a:pt x="2269" y="238"/>
                    <a:pt x="2042" y="0"/>
                    <a:pt x="17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3248325" y="1611150"/>
              <a:ext cx="1650375" cy="1526575"/>
            </a:xfrm>
            <a:custGeom>
              <a:avLst/>
              <a:gdLst/>
              <a:ahLst/>
              <a:cxnLst/>
              <a:rect l="l" t="t" r="r" b="b"/>
              <a:pathLst>
                <a:path w="66015" h="61063" extrusionOk="0">
                  <a:moveTo>
                    <a:pt x="63454" y="1"/>
                  </a:moveTo>
                  <a:cubicBezTo>
                    <a:pt x="63301" y="1"/>
                    <a:pt x="63150" y="42"/>
                    <a:pt x="63012" y="118"/>
                  </a:cubicBezTo>
                  <a:lnTo>
                    <a:pt x="1335" y="35610"/>
                  </a:lnTo>
                  <a:cubicBezTo>
                    <a:pt x="501" y="36077"/>
                    <a:pt x="0" y="36978"/>
                    <a:pt x="0" y="37912"/>
                  </a:cubicBezTo>
                  <a:lnTo>
                    <a:pt x="0" y="59061"/>
                  </a:lnTo>
                  <a:cubicBezTo>
                    <a:pt x="0" y="59428"/>
                    <a:pt x="267" y="59761"/>
                    <a:pt x="634" y="59895"/>
                  </a:cubicBezTo>
                  <a:lnTo>
                    <a:pt x="2536" y="61062"/>
                  </a:lnTo>
                  <a:lnTo>
                    <a:pt x="2469" y="59194"/>
                  </a:lnTo>
                  <a:lnTo>
                    <a:pt x="63012" y="24336"/>
                  </a:lnTo>
                  <a:cubicBezTo>
                    <a:pt x="63846" y="23869"/>
                    <a:pt x="64346" y="22968"/>
                    <a:pt x="64346" y="22034"/>
                  </a:cubicBezTo>
                  <a:lnTo>
                    <a:pt x="64346" y="2253"/>
                  </a:lnTo>
                  <a:lnTo>
                    <a:pt x="66014" y="1386"/>
                  </a:lnTo>
                  <a:lnTo>
                    <a:pt x="63979" y="185"/>
                  </a:lnTo>
                  <a:cubicBezTo>
                    <a:pt x="63817" y="59"/>
                    <a:pt x="63634" y="1"/>
                    <a:pt x="634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3300025" y="1642450"/>
              <a:ext cx="1608675" cy="1498400"/>
            </a:xfrm>
            <a:custGeom>
              <a:avLst/>
              <a:gdLst/>
              <a:ahLst/>
              <a:cxnLst/>
              <a:rect l="l" t="t" r="r" b="b"/>
              <a:pathLst>
                <a:path w="64347" h="59936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376"/>
                    <a:pt x="201" y="59677"/>
                    <a:pt x="468" y="59810"/>
                  </a:cubicBezTo>
                  <a:cubicBezTo>
                    <a:pt x="618" y="59893"/>
                    <a:pt x="776" y="59935"/>
                    <a:pt x="930" y="59935"/>
                  </a:cubicBezTo>
                  <a:cubicBezTo>
                    <a:pt x="1085" y="59935"/>
                    <a:pt x="1235" y="59893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50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3300025" y="1642450"/>
              <a:ext cx="1608675" cy="1498250"/>
            </a:xfrm>
            <a:custGeom>
              <a:avLst/>
              <a:gdLst/>
              <a:ahLst/>
              <a:cxnLst/>
              <a:rect l="l" t="t" r="r" b="b"/>
              <a:pathLst>
                <a:path w="64347" h="59930" extrusionOk="0">
                  <a:moveTo>
                    <a:pt x="63474" y="1"/>
                  </a:moveTo>
                  <a:cubicBezTo>
                    <a:pt x="63321" y="1"/>
                    <a:pt x="63162" y="42"/>
                    <a:pt x="63012" y="134"/>
                  </a:cubicBezTo>
                  <a:lnTo>
                    <a:pt x="1335" y="35593"/>
                  </a:lnTo>
                  <a:cubicBezTo>
                    <a:pt x="534" y="36060"/>
                    <a:pt x="1" y="36960"/>
                    <a:pt x="1" y="37894"/>
                  </a:cubicBezTo>
                  <a:lnTo>
                    <a:pt x="1" y="59043"/>
                  </a:lnTo>
                  <a:cubicBezTo>
                    <a:pt x="1" y="59572"/>
                    <a:pt x="438" y="59929"/>
                    <a:pt x="911" y="59929"/>
                  </a:cubicBezTo>
                  <a:cubicBezTo>
                    <a:pt x="1064" y="59929"/>
                    <a:pt x="1221" y="59892"/>
                    <a:pt x="1368" y="59810"/>
                  </a:cubicBezTo>
                  <a:lnTo>
                    <a:pt x="63046" y="24318"/>
                  </a:lnTo>
                  <a:cubicBezTo>
                    <a:pt x="63846" y="23851"/>
                    <a:pt x="64347" y="22984"/>
                    <a:pt x="64347" y="22016"/>
                  </a:cubicBezTo>
                  <a:lnTo>
                    <a:pt x="64347" y="901"/>
                  </a:lnTo>
                  <a:cubicBezTo>
                    <a:pt x="64347" y="376"/>
                    <a:pt x="63934" y="1"/>
                    <a:pt x="63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3360900" y="2295450"/>
              <a:ext cx="525400" cy="746200"/>
            </a:xfrm>
            <a:custGeom>
              <a:avLst/>
              <a:gdLst/>
              <a:ahLst/>
              <a:cxnLst/>
              <a:rect l="l" t="t" r="r" b="b"/>
              <a:pathLst>
                <a:path w="21016" h="29848" extrusionOk="0">
                  <a:moveTo>
                    <a:pt x="20343" y="1"/>
                  </a:moveTo>
                  <a:cubicBezTo>
                    <a:pt x="20223" y="1"/>
                    <a:pt x="20099" y="32"/>
                    <a:pt x="19982" y="99"/>
                  </a:cubicBezTo>
                  <a:lnTo>
                    <a:pt x="1035" y="11007"/>
                  </a:lnTo>
                  <a:cubicBezTo>
                    <a:pt x="401" y="11374"/>
                    <a:pt x="1" y="12041"/>
                    <a:pt x="1" y="12775"/>
                  </a:cubicBezTo>
                  <a:lnTo>
                    <a:pt x="1" y="29153"/>
                  </a:lnTo>
                  <a:cubicBezTo>
                    <a:pt x="1" y="29558"/>
                    <a:pt x="327" y="29848"/>
                    <a:pt x="688" y="29848"/>
                  </a:cubicBezTo>
                  <a:cubicBezTo>
                    <a:pt x="803" y="29848"/>
                    <a:pt x="922" y="29818"/>
                    <a:pt x="1035" y="29754"/>
                  </a:cubicBezTo>
                  <a:lnTo>
                    <a:pt x="20015" y="18846"/>
                  </a:lnTo>
                  <a:cubicBezTo>
                    <a:pt x="20649" y="18479"/>
                    <a:pt x="21016" y="17779"/>
                    <a:pt x="21016" y="17045"/>
                  </a:cubicBezTo>
                  <a:lnTo>
                    <a:pt x="21016" y="700"/>
                  </a:lnTo>
                  <a:cubicBezTo>
                    <a:pt x="21016" y="276"/>
                    <a:pt x="20699" y="1"/>
                    <a:pt x="20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3611925" y="2582375"/>
              <a:ext cx="275225" cy="327675"/>
            </a:xfrm>
            <a:custGeom>
              <a:avLst/>
              <a:gdLst/>
              <a:ahLst/>
              <a:cxnLst/>
              <a:rect l="l" t="t" r="r" b="b"/>
              <a:pathLst>
                <a:path w="11009" h="13107" extrusionOk="0">
                  <a:moveTo>
                    <a:pt x="7214" y="0"/>
                  </a:moveTo>
                  <a:cubicBezTo>
                    <a:pt x="6733" y="0"/>
                    <a:pt x="6074" y="498"/>
                    <a:pt x="5738" y="1198"/>
                  </a:cubicBezTo>
                  <a:lnTo>
                    <a:pt x="3336" y="6168"/>
                  </a:lnTo>
                  <a:lnTo>
                    <a:pt x="0" y="13107"/>
                  </a:lnTo>
                  <a:lnTo>
                    <a:pt x="6672" y="9270"/>
                  </a:lnTo>
                  <a:lnTo>
                    <a:pt x="9974" y="7369"/>
                  </a:lnTo>
                  <a:cubicBezTo>
                    <a:pt x="10608" y="7002"/>
                    <a:pt x="11008" y="6335"/>
                    <a:pt x="11008" y="5601"/>
                  </a:cubicBezTo>
                  <a:lnTo>
                    <a:pt x="11008" y="3333"/>
                  </a:lnTo>
                  <a:lnTo>
                    <a:pt x="7572" y="131"/>
                  </a:lnTo>
                  <a:cubicBezTo>
                    <a:pt x="7475" y="41"/>
                    <a:pt x="7352" y="0"/>
                    <a:pt x="72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3360900" y="2616925"/>
              <a:ext cx="417825" cy="424725"/>
            </a:xfrm>
            <a:custGeom>
              <a:avLst/>
              <a:gdLst/>
              <a:ahLst/>
              <a:cxnLst/>
              <a:rect l="l" t="t" r="r" b="b"/>
              <a:pathLst>
                <a:path w="16713" h="16989" extrusionOk="0">
                  <a:moveTo>
                    <a:pt x="7993" y="1"/>
                  </a:moveTo>
                  <a:cubicBezTo>
                    <a:pt x="7514" y="1"/>
                    <a:pt x="6870" y="495"/>
                    <a:pt x="6539" y="1184"/>
                  </a:cubicBezTo>
                  <a:lnTo>
                    <a:pt x="1" y="14827"/>
                  </a:lnTo>
                  <a:lnTo>
                    <a:pt x="1" y="16294"/>
                  </a:lnTo>
                  <a:cubicBezTo>
                    <a:pt x="1" y="16699"/>
                    <a:pt x="327" y="16989"/>
                    <a:pt x="688" y="16989"/>
                  </a:cubicBezTo>
                  <a:cubicBezTo>
                    <a:pt x="803" y="16989"/>
                    <a:pt x="922" y="16959"/>
                    <a:pt x="1035" y="16895"/>
                  </a:cubicBezTo>
                  <a:lnTo>
                    <a:pt x="10041" y="11725"/>
                  </a:lnTo>
                  <a:lnTo>
                    <a:pt x="16713" y="7888"/>
                  </a:lnTo>
                  <a:lnTo>
                    <a:pt x="13377" y="4786"/>
                  </a:lnTo>
                  <a:lnTo>
                    <a:pt x="8373" y="150"/>
                  </a:lnTo>
                  <a:cubicBezTo>
                    <a:pt x="8271" y="48"/>
                    <a:pt x="8140" y="1"/>
                    <a:pt x="79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3717000" y="2415450"/>
              <a:ext cx="121775" cy="140250"/>
            </a:xfrm>
            <a:custGeom>
              <a:avLst/>
              <a:gdLst/>
              <a:ahLst/>
              <a:cxnLst/>
              <a:rect l="l" t="t" r="r" b="b"/>
              <a:pathLst>
                <a:path w="4871" h="5610" extrusionOk="0">
                  <a:moveTo>
                    <a:pt x="3638" y="0"/>
                  </a:moveTo>
                  <a:cubicBezTo>
                    <a:pt x="3282" y="0"/>
                    <a:pt x="2871" y="119"/>
                    <a:pt x="2435" y="370"/>
                  </a:cubicBezTo>
                  <a:cubicBezTo>
                    <a:pt x="1101" y="1137"/>
                    <a:pt x="0" y="2871"/>
                    <a:pt x="0" y="4206"/>
                  </a:cubicBezTo>
                  <a:cubicBezTo>
                    <a:pt x="0" y="5104"/>
                    <a:pt x="499" y="5609"/>
                    <a:pt x="1233" y="5609"/>
                  </a:cubicBezTo>
                  <a:cubicBezTo>
                    <a:pt x="1588" y="5609"/>
                    <a:pt x="1999" y="5490"/>
                    <a:pt x="2435" y="5240"/>
                  </a:cubicBezTo>
                  <a:cubicBezTo>
                    <a:pt x="3770" y="4473"/>
                    <a:pt x="4870" y="2738"/>
                    <a:pt x="4870" y="1404"/>
                  </a:cubicBezTo>
                  <a:cubicBezTo>
                    <a:pt x="4870" y="505"/>
                    <a:pt x="4371" y="0"/>
                    <a:pt x="36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3929650" y="1957525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60" y="0"/>
                  </a:moveTo>
                  <a:cubicBezTo>
                    <a:pt x="36318" y="0"/>
                    <a:pt x="36272" y="12"/>
                    <a:pt x="36226" y="40"/>
                  </a:cubicBezTo>
                  <a:lnTo>
                    <a:pt x="334" y="20655"/>
                  </a:lnTo>
                  <a:cubicBezTo>
                    <a:pt x="134" y="20788"/>
                    <a:pt x="0" y="20988"/>
                    <a:pt x="0" y="21222"/>
                  </a:cubicBezTo>
                  <a:lnTo>
                    <a:pt x="0" y="21655"/>
                  </a:lnTo>
                  <a:cubicBezTo>
                    <a:pt x="0" y="21787"/>
                    <a:pt x="124" y="21876"/>
                    <a:pt x="242" y="21876"/>
                  </a:cubicBezTo>
                  <a:cubicBezTo>
                    <a:pt x="274" y="21876"/>
                    <a:pt x="305" y="21870"/>
                    <a:pt x="334" y="21856"/>
                  </a:cubicBezTo>
                  <a:lnTo>
                    <a:pt x="36259" y="1207"/>
                  </a:lnTo>
                  <a:cubicBezTo>
                    <a:pt x="36460" y="1074"/>
                    <a:pt x="36560" y="874"/>
                    <a:pt x="36560" y="640"/>
                  </a:cubicBezTo>
                  <a:lnTo>
                    <a:pt x="36560" y="207"/>
                  </a:lnTo>
                  <a:cubicBezTo>
                    <a:pt x="36560" y="86"/>
                    <a:pt x="36472" y="0"/>
                    <a:pt x="36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3929650" y="2031025"/>
              <a:ext cx="914650" cy="546800"/>
            </a:xfrm>
            <a:custGeom>
              <a:avLst/>
              <a:gdLst/>
              <a:ahLst/>
              <a:cxnLst/>
              <a:rect l="l" t="t" r="r" b="b"/>
              <a:pathLst>
                <a:path w="36586" h="21872" extrusionOk="0">
                  <a:moveTo>
                    <a:pt x="36348" y="1"/>
                  </a:moveTo>
                  <a:cubicBezTo>
                    <a:pt x="36308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4"/>
                    <a:pt x="0" y="21017"/>
                    <a:pt x="0" y="21251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36"/>
                  </a:lnTo>
                  <a:cubicBezTo>
                    <a:pt x="36460" y="1103"/>
                    <a:pt x="36560" y="869"/>
                    <a:pt x="36560" y="669"/>
                  </a:cubicBezTo>
                  <a:lnTo>
                    <a:pt x="36560" y="236"/>
                  </a:lnTo>
                  <a:cubicBezTo>
                    <a:pt x="36585" y="109"/>
                    <a:pt x="36475" y="1"/>
                    <a:pt x="36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3929650" y="1809550"/>
              <a:ext cx="914000" cy="546925"/>
            </a:xfrm>
            <a:custGeom>
              <a:avLst/>
              <a:gdLst/>
              <a:ahLst/>
              <a:cxnLst/>
              <a:rect l="l" t="t" r="r" b="b"/>
              <a:pathLst>
                <a:path w="36560" h="21877" extrusionOk="0">
                  <a:moveTo>
                    <a:pt x="36331" y="0"/>
                  </a:moveTo>
                  <a:cubicBezTo>
                    <a:pt x="36297" y="0"/>
                    <a:pt x="36262" y="7"/>
                    <a:pt x="36226" y="21"/>
                  </a:cubicBezTo>
                  <a:lnTo>
                    <a:pt x="334" y="20669"/>
                  </a:lnTo>
                  <a:cubicBezTo>
                    <a:pt x="134" y="20803"/>
                    <a:pt x="0" y="21003"/>
                    <a:pt x="0" y="21237"/>
                  </a:cubicBezTo>
                  <a:lnTo>
                    <a:pt x="0" y="21670"/>
                  </a:lnTo>
                  <a:cubicBezTo>
                    <a:pt x="0" y="21791"/>
                    <a:pt x="105" y="21877"/>
                    <a:pt x="214" y="21877"/>
                  </a:cubicBezTo>
                  <a:cubicBezTo>
                    <a:pt x="255" y="21877"/>
                    <a:pt x="297" y="21865"/>
                    <a:pt x="334" y="21837"/>
                  </a:cubicBezTo>
                  <a:lnTo>
                    <a:pt x="36259" y="1189"/>
                  </a:lnTo>
                  <a:cubicBezTo>
                    <a:pt x="36460" y="1089"/>
                    <a:pt x="36560" y="889"/>
                    <a:pt x="36560" y="655"/>
                  </a:cubicBezTo>
                  <a:lnTo>
                    <a:pt x="36560" y="221"/>
                  </a:lnTo>
                  <a:cubicBezTo>
                    <a:pt x="36560" y="90"/>
                    <a:pt x="36457" y="0"/>
                    <a:pt x="36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3929650" y="1883425"/>
              <a:ext cx="914000" cy="546800"/>
            </a:xfrm>
            <a:custGeom>
              <a:avLst/>
              <a:gdLst/>
              <a:ahLst/>
              <a:cxnLst/>
              <a:rect l="l" t="t" r="r" b="b"/>
              <a:pathLst>
                <a:path w="36560" h="21872" extrusionOk="0">
                  <a:moveTo>
                    <a:pt x="36343" y="1"/>
                  </a:moveTo>
                  <a:cubicBezTo>
                    <a:pt x="36306" y="1"/>
                    <a:pt x="36266" y="11"/>
                    <a:pt x="36226" y="35"/>
                  </a:cubicBezTo>
                  <a:lnTo>
                    <a:pt x="334" y="20683"/>
                  </a:lnTo>
                  <a:cubicBezTo>
                    <a:pt x="134" y="20783"/>
                    <a:pt x="0" y="21017"/>
                    <a:pt x="0" y="21250"/>
                  </a:cubicBezTo>
                  <a:lnTo>
                    <a:pt x="0" y="21651"/>
                  </a:lnTo>
                  <a:cubicBezTo>
                    <a:pt x="0" y="21782"/>
                    <a:pt x="124" y="21872"/>
                    <a:pt x="242" y="21872"/>
                  </a:cubicBezTo>
                  <a:cubicBezTo>
                    <a:pt x="274" y="21872"/>
                    <a:pt x="305" y="21865"/>
                    <a:pt x="334" y="21851"/>
                  </a:cubicBezTo>
                  <a:lnTo>
                    <a:pt x="36259" y="1203"/>
                  </a:lnTo>
                  <a:cubicBezTo>
                    <a:pt x="36460" y="1103"/>
                    <a:pt x="36560" y="869"/>
                    <a:pt x="36560" y="636"/>
                  </a:cubicBezTo>
                  <a:lnTo>
                    <a:pt x="36560" y="235"/>
                  </a:lnTo>
                  <a:cubicBezTo>
                    <a:pt x="36560" y="108"/>
                    <a:pt x="36463" y="1"/>
                    <a:pt x="36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3929650" y="2214500"/>
              <a:ext cx="724700" cy="437550"/>
            </a:xfrm>
            <a:custGeom>
              <a:avLst/>
              <a:gdLst/>
              <a:ahLst/>
              <a:cxnLst/>
              <a:rect l="l" t="t" r="r" b="b"/>
              <a:pathLst>
                <a:path w="28988" h="17502" extrusionOk="0">
                  <a:moveTo>
                    <a:pt x="28771" y="0"/>
                  </a:moveTo>
                  <a:cubicBezTo>
                    <a:pt x="28734" y="0"/>
                    <a:pt x="28694" y="11"/>
                    <a:pt x="28654" y="35"/>
                  </a:cubicBezTo>
                  <a:lnTo>
                    <a:pt x="334" y="16280"/>
                  </a:lnTo>
                  <a:cubicBezTo>
                    <a:pt x="134" y="16413"/>
                    <a:pt x="0" y="16613"/>
                    <a:pt x="0" y="16880"/>
                  </a:cubicBezTo>
                  <a:lnTo>
                    <a:pt x="0" y="17281"/>
                  </a:lnTo>
                  <a:cubicBezTo>
                    <a:pt x="0" y="17412"/>
                    <a:pt x="124" y="17502"/>
                    <a:pt x="242" y="17502"/>
                  </a:cubicBezTo>
                  <a:cubicBezTo>
                    <a:pt x="274" y="17502"/>
                    <a:pt x="305" y="17495"/>
                    <a:pt x="334" y="17481"/>
                  </a:cubicBezTo>
                  <a:lnTo>
                    <a:pt x="28687" y="1202"/>
                  </a:lnTo>
                  <a:cubicBezTo>
                    <a:pt x="28888" y="1102"/>
                    <a:pt x="28988" y="869"/>
                    <a:pt x="28988" y="635"/>
                  </a:cubicBezTo>
                  <a:lnTo>
                    <a:pt x="28988" y="235"/>
                  </a:lnTo>
                  <a:cubicBezTo>
                    <a:pt x="28988" y="108"/>
                    <a:pt x="28891" y="0"/>
                    <a:pt x="28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4937025" y="4393450"/>
              <a:ext cx="110100" cy="211150"/>
            </a:xfrm>
            <a:custGeom>
              <a:avLst/>
              <a:gdLst/>
              <a:ahLst/>
              <a:cxnLst/>
              <a:rect l="l" t="t" r="r" b="b"/>
              <a:pathLst>
                <a:path w="4404" h="8446" extrusionOk="0">
                  <a:moveTo>
                    <a:pt x="3441" y="1"/>
                  </a:moveTo>
                  <a:cubicBezTo>
                    <a:pt x="2976" y="1"/>
                    <a:pt x="2521" y="100"/>
                    <a:pt x="2102" y="273"/>
                  </a:cubicBezTo>
                  <a:cubicBezTo>
                    <a:pt x="1302" y="673"/>
                    <a:pt x="334" y="2941"/>
                    <a:pt x="334" y="2941"/>
                  </a:cubicBezTo>
                  <a:lnTo>
                    <a:pt x="1" y="8445"/>
                  </a:lnTo>
                  <a:cubicBezTo>
                    <a:pt x="1" y="8445"/>
                    <a:pt x="3436" y="6911"/>
                    <a:pt x="3703" y="6511"/>
                  </a:cubicBezTo>
                  <a:cubicBezTo>
                    <a:pt x="3937" y="6110"/>
                    <a:pt x="3637" y="4409"/>
                    <a:pt x="3737" y="3642"/>
                  </a:cubicBezTo>
                  <a:cubicBezTo>
                    <a:pt x="3870" y="2875"/>
                    <a:pt x="4304" y="1674"/>
                    <a:pt x="4370" y="940"/>
                  </a:cubicBezTo>
                  <a:cubicBezTo>
                    <a:pt x="4404" y="206"/>
                    <a:pt x="3937" y="39"/>
                    <a:pt x="3937" y="39"/>
                  </a:cubicBezTo>
                  <a:cubicBezTo>
                    <a:pt x="3771" y="13"/>
                    <a:pt x="3606" y="1"/>
                    <a:pt x="3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4845300" y="4384425"/>
              <a:ext cx="190150" cy="225150"/>
            </a:xfrm>
            <a:custGeom>
              <a:avLst/>
              <a:gdLst/>
              <a:ahLst/>
              <a:cxnLst/>
              <a:rect l="l" t="t" r="r" b="b"/>
              <a:pathLst>
                <a:path w="7606" h="9006" extrusionOk="0">
                  <a:moveTo>
                    <a:pt x="4971" y="0"/>
                  </a:moveTo>
                  <a:cubicBezTo>
                    <a:pt x="4971" y="0"/>
                    <a:pt x="3937" y="2001"/>
                    <a:pt x="3937" y="2068"/>
                  </a:cubicBezTo>
                  <a:cubicBezTo>
                    <a:pt x="3937" y="2102"/>
                    <a:pt x="3069" y="6638"/>
                    <a:pt x="3069" y="6638"/>
                  </a:cubicBezTo>
                  <a:cubicBezTo>
                    <a:pt x="3069" y="6638"/>
                    <a:pt x="2995" y="6637"/>
                    <a:pt x="2871" y="6637"/>
                  </a:cubicBezTo>
                  <a:cubicBezTo>
                    <a:pt x="2247" y="6637"/>
                    <a:pt x="362" y="6660"/>
                    <a:pt x="167" y="6938"/>
                  </a:cubicBezTo>
                  <a:cubicBezTo>
                    <a:pt x="34" y="7272"/>
                    <a:pt x="0" y="7606"/>
                    <a:pt x="100" y="7939"/>
                  </a:cubicBezTo>
                  <a:cubicBezTo>
                    <a:pt x="667" y="8532"/>
                    <a:pt x="1792" y="9005"/>
                    <a:pt x="2751" y="9005"/>
                  </a:cubicBezTo>
                  <a:cubicBezTo>
                    <a:pt x="3033" y="9005"/>
                    <a:pt x="3301" y="8964"/>
                    <a:pt x="3536" y="8873"/>
                  </a:cubicBezTo>
                  <a:cubicBezTo>
                    <a:pt x="4570" y="8506"/>
                    <a:pt x="4804" y="7339"/>
                    <a:pt x="4837" y="6338"/>
                  </a:cubicBezTo>
                  <a:cubicBezTo>
                    <a:pt x="4871" y="5337"/>
                    <a:pt x="4904" y="2569"/>
                    <a:pt x="5604" y="1468"/>
                  </a:cubicBezTo>
                  <a:cubicBezTo>
                    <a:pt x="6071" y="801"/>
                    <a:pt x="6805" y="400"/>
                    <a:pt x="7606" y="400"/>
                  </a:cubicBezTo>
                  <a:lnTo>
                    <a:pt x="7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4163975" y="4592375"/>
              <a:ext cx="317750" cy="62350"/>
            </a:xfrm>
            <a:custGeom>
              <a:avLst/>
              <a:gdLst/>
              <a:ahLst/>
              <a:cxnLst/>
              <a:rect l="l" t="t" r="r" b="b"/>
              <a:pathLst>
                <a:path w="12710" h="2494" extrusionOk="0">
                  <a:moveTo>
                    <a:pt x="219" y="1"/>
                  </a:moveTo>
                  <a:cubicBezTo>
                    <a:pt x="103" y="1"/>
                    <a:pt x="39" y="7"/>
                    <a:pt x="34" y="21"/>
                  </a:cubicBezTo>
                  <a:cubicBezTo>
                    <a:pt x="1" y="488"/>
                    <a:pt x="201" y="889"/>
                    <a:pt x="534" y="1189"/>
                  </a:cubicBezTo>
                  <a:cubicBezTo>
                    <a:pt x="1468" y="1723"/>
                    <a:pt x="2502" y="1989"/>
                    <a:pt x="3570" y="2023"/>
                  </a:cubicBezTo>
                  <a:cubicBezTo>
                    <a:pt x="3740" y="2027"/>
                    <a:pt x="3908" y="2028"/>
                    <a:pt x="4071" y="2028"/>
                  </a:cubicBezTo>
                  <a:cubicBezTo>
                    <a:pt x="5378" y="2028"/>
                    <a:pt x="6439" y="1923"/>
                    <a:pt x="6972" y="1923"/>
                  </a:cubicBezTo>
                  <a:cubicBezTo>
                    <a:pt x="7573" y="1956"/>
                    <a:pt x="9341" y="2490"/>
                    <a:pt x="10308" y="2490"/>
                  </a:cubicBezTo>
                  <a:cubicBezTo>
                    <a:pt x="10367" y="2493"/>
                    <a:pt x="10427" y="2494"/>
                    <a:pt x="10486" y="2494"/>
                  </a:cubicBezTo>
                  <a:cubicBezTo>
                    <a:pt x="11132" y="2494"/>
                    <a:pt x="11796" y="2331"/>
                    <a:pt x="12376" y="2056"/>
                  </a:cubicBezTo>
                  <a:cubicBezTo>
                    <a:pt x="12710" y="1889"/>
                    <a:pt x="12443" y="1156"/>
                    <a:pt x="12443" y="1156"/>
                  </a:cubicBezTo>
                  <a:cubicBezTo>
                    <a:pt x="12443" y="1156"/>
                    <a:pt x="1763" y="1"/>
                    <a:pt x="2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4158975" y="4497000"/>
              <a:ext cx="321075" cy="144300"/>
            </a:xfrm>
            <a:custGeom>
              <a:avLst/>
              <a:gdLst/>
              <a:ahLst/>
              <a:cxnLst/>
              <a:rect l="l" t="t" r="r" b="b"/>
              <a:pathLst>
                <a:path w="12843" h="5772" extrusionOk="0">
                  <a:moveTo>
                    <a:pt x="8173" y="0"/>
                  </a:moveTo>
                  <a:cubicBezTo>
                    <a:pt x="7939" y="100"/>
                    <a:pt x="7806" y="801"/>
                    <a:pt x="7339" y="1101"/>
                  </a:cubicBezTo>
                  <a:cubicBezTo>
                    <a:pt x="7133" y="1225"/>
                    <a:pt x="6722" y="1269"/>
                    <a:pt x="6244" y="1269"/>
                  </a:cubicBezTo>
                  <a:cubicBezTo>
                    <a:pt x="5565" y="1269"/>
                    <a:pt x="4752" y="1179"/>
                    <a:pt x="4203" y="1101"/>
                  </a:cubicBezTo>
                  <a:cubicBezTo>
                    <a:pt x="3859" y="1064"/>
                    <a:pt x="3455" y="1027"/>
                    <a:pt x="3035" y="1027"/>
                  </a:cubicBezTo>
                  <a:cubicBezTo>
                    <a:pt x="2319" y="1027"/>
                    <a:pt x="1557" y="1135"/>
                    <a:pt x="968" y="1535"/>
                  </a:cubicBezTo>
                  <a:cubicBezTo>
                    <a:pt x="301" y="2068"/>
                    <a:pt x="0" y="2936"/>
                    <a:pt x="201" y="3770"/>
                  </a:cubicBezTo>
                  <a:cubicBezTo>
                    <a:pt x="301" y="4070"/>
                    <a:pt x="901" y="4870"/>
                    <a:pt x="2269" y="5237"/>
                  </a:cubicBezTo>
                  <a:cubicBezTo>
                    <a:pt x="2402" y="5271"/>
                    <a:pt x="2502" y="5271"/>
                    <a:pt x="2636" y="5304"/>
                  </a:cubicBezTo>
                  <a:cubicBezTo>
                    <a:pt x="3078" y="5365"/>
                    <a:pt x="3646" y="5386"/>
                    <a:pt x="4237" y="5386"/>
                  </a:cubicBezTo>
                  <a:cubicBezTo>
                    <a:pt x="5250" y="5386"/>
                    <a:pt x="6328" y="5325"/>
                    <a:pt x="6939" y="5304"/>
                  </a:cubicBezTo>
                  <a:cubicBezTo>
                    <a:pt x="8006" y="5304"/>
                    <a:pt x="9007" y="5771"/>
                    <a:pt x="10341" y="5771"/>
                  </a:cubicBezTo>
                  <a:cubicBezTo>
                    <a:pt x="11675" y="5738"/>
                    <a:pt x="12309" y="5571"/>
                    <a:pt x="12576" y="5071"/>
                  </a:cubicBezTo>
                  <a:cubicBezTo>
                    <a:pt x="12843" y="4604"/>
                    <a:pt x="12643" y="4337"/>
                    <a:pt x="12576" y="3403"/>
                  </a:cubicBezTo>
                  <a:cubicBezTo>
                    <a:pt x="12509" y="2502"/>
                    <a:pt x="12476" y="1235"/>
                    <a:pt x="12409" y="701"/>
                  </a:cubicBezTo>
                  <a:cubicBezTo>
                    <a:pt x="12409" y="701"/>
                    <a:pt x="12309" y="200"/>
                    <a:pt x="12042" y="167"/>
                  </a:cubicBezTo>
                  <a:lnTo>
                    <a:pt x="817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4364125" y="4425275"/>
              <a:ext cx="99250" cy="109275"/>
            </a:xfrm>
            <a:custGeom>
              <a:avLst/>
              <a:gdLst/>
              <a:ahLst/>
              <a:cxnLst/>
              <a:rect l="l" t="t" r="r" b="b"/>
              <a:pathLst>
                <a:path w="3970" h="4371" extrusionOk="0">
                  <a:moveTo>
                    <a:pt x="100" y="1"/>
                  </a:moveTo>
                  <a:lnTo>
                    <a:pt x="0" y="2903"/>
                  </a:lnTo>
                  <a:cubicBezTo>
                    <a:pt x="0" y="4340"/>
                    <a:pt x="1713" y="4370"/>
                    <a:pt x="1858" y="4370"/>
                  </a:cubicBezTo>
                  <a:cubicBezTo>
                    <a:pt x="1865" y="4370"/>
                    <a:pt x="1868" y="4370"/>
                    <a:pt x="1868" y="4370"/>
                  </a:cubicBezTo>
                  <a:cubicBezTo>
                    <a:pt x="3570" y="4370"/>
                    <a:pt x="3870" y="3036"/>
                    <a:pt x="3870" y="3036"/>
                  </a:cubicBezTo>
                  <a:lnTo>
                    <a:pt x="3970" y="70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4158975" y="4521475"/>
              <a:ext cx="105100" cy="108150"/>
            </a:xfrm>
            <a:custGeom>
              <a:avLst/>
              <a:gdLst/>
              <a:ahLst/>
              <a:cxnLst/>
              <a:rect l="l" t="t" r="r" b="b"/>
              <a:pathLst>
                <a:path w="4204" h="4326" extrusionOk="0">
                  <a:moveTo>
                    <a:pt x="3048" y="0"/>
                  </a:moveTo>
                  <a:cubicBezTo>
                    <a:pt x="2328" y="0"/>
                    <a:pt x="1560" y="120"/>
                    <a:pt x="968" y="522"/>
                  </a:cubicBezTo>
                  <a:cubicBezTo>
                    <a:pt x="301" y="1056"/>
                    <a:pt x="0" y="1923"/>
                    <a:pt x="201" y="2791"/>
                  </a:cubicBezTo>
                  <a:cubicBezTo>
                    <a:pt x="301" y="3091"/>
                    <a:pt x="901" y="3891"/>
                    <a:pt x="2269" y="4258"/>
                  </a:cubicBezTo>
                  <a:cubicBezTo>
                    <a:pt x="2402" y="4292"/>
                    <a:pt x="2502" y="4292"/>
                    <a:pt x="2636" y="4325"/>
                  </a:cubicBezTo>
                  <a:cubicBezTo>
                    <a:pt x="2102" y="723"/>
                    <a:pt x="4203" y="89"/>
                    <a:pt x="4203" y="89"/>
                  </a:cubicBezTo>
                  <a:cubicBezTo>
                    <a:pt x="3862" y="40"/>
                    <a:pt x="3463" y="0"/>
                    <a:pt x="30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4851975" y="4261275"/>
              <a:ext cx="119275" cy="133175"/>
            </a:xfrm>
            <a:custGeom>
              <a:avLst/>
              <a:gdLst/>
              <a:ahLst/>
              <a:cxnLst/>
              <a:rect l="l" t="t" r="r" b="b"/>
              <a:pathLst>
                <a:path w="4771" h="5327" extrusionOk="0">
                  <a:moveTo>
                    <a:pt x="3203" y="0"/>
                  </a:moveTo>
                  <a:cubicBezTo>
                    <a:pt x="963" y="0"/>
                    <a:pt x="0" y="2558"/>
                    <a:pt x="0" y="2558"/>
                  </a:cubicBezTo>
                  <a:lnTo>
                    <a:pt x="1868" y="5326"/>
                  </a:lnTo>
                  <a:lnTo>
                    <a:pt x="4770" y="3158"/>
                  </a:lnTo>
                  <a:lnTo>
                    <a:pt x="3569" y="23"/>
                  </a:lnTo>
                  <a:cubicBezTo>
                    <a:pt x="3444" y="7"/>
                    <a:pt x="3322" y="0"/>
                    <a:pt x="3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4847800" y="4337950"/>
              <a:ext cx="172650" cy="251700"/>
            </a:xfrm>
            <a:custGeom>
              <a:avLst/>
              <a:gdLst/>
              <a:ahLst/>
              <a:cxnLst/>
              <a:rect l="l" t="t" r="r" b="b"/>
              <a:pathLst>
                <a:path w="6906" h="10068" extrusionOk="0">
                  <a:moveTo>
                    <a:pt x="4348" y="0"/>
                  </a:moveTo>
                  <a:cubicBezTo>
                    <a:pt x="3898" y="0"/>
                    <a:pt x="3461" y="157"/>
                    <a:pt x="3136" y="458"/>
                  </a:cubicBezTo>
                  <a:cubicBezTo>
                    <a:pt x="3136" y="458"/>
                    <a:pt x="1902" y="1192"/>
                    <a:pt x="2035" y="2226"/>
                  </a:cubicBezTo>
                  <a:cubicBezTo>
                    <a:pt x="2169" y="3293"/>
                    <a:pt x="2702" y="3660"/>
                    <a:pt x="2669" y="4961"/>
                  </a:cubicBezTo>
                  <a:cubicBezTo>
                    <a:pt x="2669" y="5662"/>
                    <a:pt x="2602" y="6362"/>
                    <a:pt x="2502" y="7063"/>
                  </a:cubicBezTo>
                  <a:cubicBezTo>
                    <a:pt x="2502" y="7063"/>
                    <a:pt x="2253" y="6987"/>
                    <a:pt x="1919" y="6987"/>
                  </a:cubicBezTo>
                  <a:cubicBezTo>
                    <a:pt x="1552" y="6987"/>
                    <a:pt x="1084" y="7079"/>
                    <a:pt x="734" y="7463"/>
                  </a:cubicBezTo>
                  <a:cubicBezTo>
                    <a:pt x="434" y="7763"/>
                    <a:pt x="201" y="8164"/>
                    <a:pt x="67" y="8564"/>
                  </a:cubicBezTo>
                  <a:cubicBezTo>
                    <a:pt x="0" y="8797"/>
                    <a:pt x="67" y="9031"/>
                    <a:pt x="234" y="9198"/>
                  </a:cubicBezTo>
                  <a:cubicBezTo>
                    <a:pt x="668" y="9698"/>
                    <a:pt x="1268" y="9998"/>
                    <a:pt x="1902" y="10065"/>
                  </a:cubicBezTo>
                  <a:lnTo>
                    <a:pt x="2102" y="10065"/>
                  </a:lnTo>
                  <a:cubicBezTo>
                    <a:pt x="2156" y="10067"/>
                    <a:pt x="2210" y="10067"/>
                    <a:pt x="2262" y="10067"/>
                  </a:cubicBezTo>
                  <a:cubicBezTo>
                    <a:pt x="3258" y="10067"/>
                    <a:pt x="3778" y="9760"/>
                    <a:pt x="3937" y="9031"/>
                  </a:cubicBezTo>
                  <a:cubicBezTo>
                    <a:pt x="4103" y="8264"/>
                    <a:pt x="4037" y="4561"/>
                    <a:pt x="4637" y="3460"/>
                  </a:cubicBezTo>
                  <a:cubicBezTo>
                    <a:pt x="5204" y="2359"/>
                    <a:pt x="6071" y="1892"/>
                    <a:pt x="6905" y="1859"/>
                  </a:cubicBezTo>
                  <a:lnTo>
                    <a:pt x="4937" y="91"/>
                  </a:lnTo>
                  <a:cubicBezTo>
                    <a:pt x="4744" y="30"/>
                    <a:pt x="4545" y="0"/>
                    <a:pt x="4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4321600" y="4520875"/>
              <a:ext cx="24200" cy="51800"/>
            </a:xfrm>
            <a:custGeom>
              <a:avLst/>
              <a:gdLst/>
              <a:ahLst/>
              <a:cxnLst/>
              <a:rect l="l" t="t" r="r" b="b"/>
              <a:pathLst>
                <a:path w="968" h="2072" extrusionOk="0">
                  <a:moveTo>
                    <a:pt x="838" y="0"/>
                  </a:moveTo>
                  <a:cubicBezTo>
                    <a:pt x="705" y="0"/>
                    <a:pt x="567" y="38"/>
                    <a:pt x="467" y="113"/>
                  </a:cubicBezTo>
                  <a:cubicBezTo>
                    <a:pt x="67" y="346"/>
                    <a:pt x="0" y="1747"/>
                    <a:pt x="100" y="1981"/>
                  </a:cubicBezTo>
                  <a:cubicBezTo>
                    <a:pt x="135" y="2042"/>
                    <a:pt x="175" y="2071"/>
                    <a:pt x="215" y="2071"/>
                  </a:cubicBezTo>
                  <a:cubicBezTo>
                    <a:pt x="327" y="2071"/>
                    <a:pt x="443" y="1841"/>
                    <a:pt x="467" y="1447"/>
                  </a:cubicBezTo>
                  <a:cubicBezTo>
                    <a:pt x="534" y="947"/>
                    <a:pt x="701" y="446"/>
                    <a:pt x="967" y="13"/>
                  </a:cubicBezTo>
                  <a:cubicBezTo>
                    <a:pt x="926" y="4"/>
                    <a:pt x="882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4293225" y="4525025"/>
              <a:ext cx="20875" cy="46400"/>
            </a:xfrm>
            <a:custGeom>
              <a:avLst/>
              <a:gdLst/>
              <a:ahLst/>
              <a:cxnLst/>
              <a:rect l="l" t="t" r="r" b="b"/>
              <a:pathLst>
                <a:path w="835" h="1856" extrusionOk="0">
                  <a:moveTo>
                    <a:pt x="547" y="1"/>
                  </a:moveTo>
                  <a:cubicBezTo>
                    <a:pt x="448" y="1"/>
                    <a:pt x="347" y="35"/>
                    <a:pt x="268" y="114"/>
                  </a:cubicBezTo>
                  <a:cubicBezTo>
                    <a:pt x="68" y="414"/>
                    <a:pt x="1" y="747"/>
                    <a:pt x="34" y="1114"/>
                  </a:cubicBezTo>
                  <a:cubicBezTo>
                    <a:pt x="34" y="1485"/>
                    <a:pt x="92" y="1855"/>
                    <a:pt x="232" y="1855"/>
                  </a:cubicBezTo>
                  <a:cubicBezTo>
                    <a:pt x="244" y="1855"/>
                    <a:pt x="255" y="1853"/>
                    <a:pt x="268" y="1848"/>
                  </a:cubicBezTo>
                  <a:cubicBezTo>
                    <a:pt x="435" y="1748"/>
                    <a:pt x="368" y="1148"/>
                    <a:pt x="501" y="681"/>
                  </a:cubicBezTo>
                  <a:cubicBezTo>
                    <a:pt x="668" y="214"/>
                    <a:pt x="835" y="114"/>
                    <a:pt x="835" y="114"/>
                  </a:cubicBezTo>
                  <a:cubicBezTo>
                    <a:pt x="765" y="43"/>
                    <a:pt x="657" y="1"/>
                    <a:pt x="5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4258275" y="4523225"/>
              <a:ext cx="28325" cy="45625"/>
            </a:xfrm>
            <a:custGeom>
              <a:avLst/>
              <a:gdLst/>
              <a:ahLst/>
              <a:cxnLst/>
              <a:rect l="l" t="t" r="r" b="b"/>
              <a:pathLst>
                <a:path w="1133" h="1825" extrusionOk="0">
                  <a:moveTo>
                    <a:pt x="879" y="0"/>
                  </a:moveTo>
                  <a:cubicBezTo>
                    <a:pt x="801" y="0"/>
                    <a:pt x="724" y="27"/>
                    <a:pt x="665" y="85"/>
                  </a:cubicBezTo>
                  <a:cubicBezTo>
                    <a:pt x="298" y="419"/>
                    <a:pt x="65" y="886"/>
                    <a:pt x="31" y="1353"/>
                  </a:cubicBezTo>
                  <a:cubicBezTo>
                    <a:pt x="1" y="1659"/>
                    <a:pt x="54" y="1824"/>
                    <a:pt x="140" y="1824"/>
                  </a:cubicBezTo>
                  <a:cubicBezTo>
                    <a:pt x="148" y="1824"/>
                    <a:pt x="156" y="1823"/>
                    <a:pt x="165" y="1820"/>
                  </a:cubicBezTo>
                  <a:cubicBezTo>
                    <a:pt x="298" y="1787"/>
                    <a:pt x="298" y="1453"/>
                    <a:pt x="598" y="886"/>
                  </a:cubicBezTo>
                  <a:cubicBezTo>
                    <a:pt x="732" y="586"/>
                    <a:pt x="899" y="352"/>
                    <a:pt x="1132" y="119"/>
                  </a:cubicBezTo>
                  <a:cubicBezTo>
                    <a:pt x="1076" y="44"/>
                    <a:pt x="978" y="0"/>
                    <a:pt x="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4848625" y="4512625"/>
              <a:ext cx="61750" cy="76950"/>
            </a:xfrm>
            <a:custGeom>
              <a:avLst/>
              <a:gdLst/>
              <a:ahLst/>
              <a:cxnLst/>
              <a:rect l="l" t="t" r="r" b="b"/>
              <a:pathLst>
                <a:path w="2470" h="3078" extrusionOk="0">
                  <a:moveTo>
                    <a:pt x="1886" y="0"/>
                  </a:moveTo>
                  <a:cubicBezTo>
                    <a:pt x="1519" y="0"/>
                    <a:pt x="1051" y="92"/>
                    <a:pt x="701" y="476"/>
                  </a:cubicBezTo>
                  <a:cubicBezTo>
                    <a:pt x="401" y="776"/>
                    <a:pt x="168" y="1177"/>
                    <a:pt x="68" y="1577"/>
                  </a:cubicBezTo>
                  <a:cubicBezTo>
                    <a:pt x="1" y="1810"/>
                    <a:pt x="34" y="2044"/>
                    <a:pt x="201" y="2211"/>
                  </a:cubicBezTo>
                  <a:cubicBezTo>
                    <a:pt x="635" y="2711"/>
                    <a:pt x="1235" y="3011"/>
                    <a:pt x="1869" y="3078"/>
                  </a:cubicBezTo>
                  <a:lnTo>
                    <a:pt x="2069" y="3078"/>
                  </a:lnTo>
                  <a:cubicBezTo>
                    <a:pt x="1936" y="2044"/>
                    <a:pt x="2069" y="1010"/>
                    <a:pt x="2469" y="76"/>
                  </a:cubicBezTo>
                  <a:cubicBezTo>
                    <a:pt x="2469" y="76"/>
                    <a:pt x="2220" y="0"/>
                    <a:pt x="188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4907000" y="4439450"/>
              <a:ext cx="25050" cy="23775"/>
            </a:xfrm>
            <a:custGeom>
              <a:avLst/>
              <a:gdLst/>
              <a:ahLst/>
              <a:cxnLst/>
              <a:rect l="l" t="t" r="r" b="b"/>
              <a:pathLst>
                <a:path w="1002" h="951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" y="234"/>
                    <a:pt x="334" y="634"/>
                    <a:pt x="334" y="634"/>
                  </a:cubicBezTo>
                  <a:cubicBezTo>
                    <a:pt x="334" y="634"/>
                    <a:pt x="651" y="951"/>
                    <a:pt x="838" y="951"/>
                  </a:cubicBezTo>
                  <a:cubicBezTo>
                    <a:pt x="862" y="951"/>
                    <a:pt x="883" y="946"/>
                    <a:pt x="901" y="935"/>
                  </a:cubicBezTo>
                  <a:cubicBezTo>
                    <a:pt x="968" y="868"/>
                    <a:pt x="1002" y="768"/>
                    <a:pt x="935" y="701"/>
                  </a:cubicBezTo>
                  <a:cubicBezTo>
                    <a:pt x="635" y="534"/>
                    <a:pt x="368" y="30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4912000" y="4474475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101" y="1"/>
                  </a:moveTo>
                  <a:cubicBezTo>
                    <a:pt x="1" y="201"/>
                    <a:pt x="1" y="434"/>
                    <a:pt x="68" y="668"/>
                  </a:cubicBezTo>
                  <a:cubicBezTo>
                    <a:pt x="201" y="1001"/>
                    <a:pt x="435" y="1302"/>
                    <a:pt x="601" y="1302"/>
                  </a:cubicBezTo>
                  <a:cubicBezTo>
                    <a:pt x="768" y="1302"/>
                    <a:pt x="768" y="1068"/>
                    <a:pt x="535" y="768"/>
                  </a:cubicBezTo>
                  <a:cubicBezTo>
                    <a:pt x="368" y="534"/>
                    <a:pt x="201" y="267"/>
                    <a:pt x="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4905350" y="4502825"/>
              <a:ext cx="24350" cy="29700"/>
            </a:xfrm>
            <a:custGeom>
              <a:avLst/>
              <a:gdLst/>
              <a:ahLst/>
              <a:cxnLst/>
              <a:rect l="l" t="t" r="r" b="b"/>
              <a:pathLst>
                <a:path w="974" h="1188" extrusionOk="0">
                  <a:moveTo>
                    <a:pt x="300" y="1"/>
                  </a:moveTo>
                  <a:lnTo>
                    <a:pt x="300" y="1"/>
                  </a:lnTo>
                  <a:cubicBezTo>
                    <a:pt x="0" y="201"/>
                    <a:pt x="334" y="868"/>
                    <a:pt x="534" y="1068"/>
                  </a:cubicBezTo>
                  <a:cubicBezTo>
                    <a:pt x="604" y="1150"/>
                    <a:pt x="691" y="1187"/>
                    <a:pt x="763" y="1187"/>
                  </a:cubicBezTo>
                  <a:cubicBezTo>
                    <a:pt x="894" y="1187"/>
                    <a:pt x="974" y="1063"/>
                    <a:pt x="801" y="868"/>
                  </a:cubicBezTo>
                  <a:cubicBezTo>
                    <a:pt x="601" y="601"/>
                    <a:pt x="434" y="301"/>
                    <a:pt x="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4324100" y="3291975"/>
              <a:ext cx="617125" cy="1168650"/>
            </a:xfrm>
            <a:custGeom>
              <a:avLst/>
              <a:gdLst/>
              <a:ahLst/>
              <a:cxnLst/>
              <a:rect l="l" t="t" r="r" b="b"/>
              <a:pathLst>
                <a:path w="24685" h="46746" extrusionOk="0">
                  <a:moveTo>
                    <a:pt x="16979" y="0"/>
                  </a:moveTo>
                  <a:lnTo>
                    <a:pt x="1468" y="2202"/>
                  </a:lnTo>
                  <a:cubicBezTo>
                    <a:pt x="1468" y="2202"/>
                    <a:pt x="234" y="15111"/>
                    <a:pt x="100" y="17413"/>
                  </a:cubicBezTo>
                  <a:cubicBezTo>
                    <a:pt x="0" y="19714"/>
                    <a:pt x="167" y="24518"/>
                    <a:pt x="234" y="25985"/>
                  </a:cubicBezTo>
                  <a:cubicBezTo>
                    <a:pt x="334" y="27453"/>
                    <a:pt x="968" y="34758"/>
                    <a:pt x="1068" y="36927"/>
                  </a:cubicBezTo>
                  <a:cubicBezTo>
                    <a:pt x="1201" y="39128"/>
                    <a:pt x="1568" y="46166"/>
                    <a:pt x="1568" y="46166"/>
                  </a:cubicBezTo>
                  <a:cubicBezTo>
                    <a:pt x="2302" y="46500"/>
                    <a:pt x="3102" y="46667"/>
                    <a:pt x="3903" y="46734"/>
                  </a:cubicBezTo>
                  <a:cubicBezTo>
                    <a:pt x="4019" y="46742"/>
                    <a:pt x="4129" y="46745"/>
                    <a:pt x="4232" y="46745"/>
                  </a:cubicBezTo>
                  <a:cubicBezTo>
                    <a:pt x="5400" y="46745"/>
                    <a:pt x="5738" y="46267"/>
                    <a:pt x="5738" y="46267"/>
                  </a:cubicBezTo>
                  <a:cubicBezTo>
                    <a:pt x="5738" y="46267"/>
                    <a:pt x="5938" y="44465"/>
                    <a:pt x="6238" y="43031"/>
                  </a:cubicBezTo>
                  <a:cubicBezTo>
                    <a:pt x="6505" y="41630"/>
                    <a:pt x="7806" y="33624"/>
                    <a:pt x="7772" y="30922"/>
                  </a:cubicBezTo>
                  <a:cubicBezTo>
                    <a:pt x="7772" y="29488"/>
                    <a:pt x="7539" y="28020"/>
                    <a:pt x="7139" y="26653"/>
                  </a:cubicBezTo>
                  <a:lnTo>
                    <a:pt x="9307" y="13410"/>
                  </a:lnTo>
                  <a:cubicBezTo>
                    <a:pt x="9307" y="13410"/>
                    <a:pt x="9740" y="16278"/>
                    <a:pt x="10274" y="19281"/>
                  </a:cubicBezTo>
                  <a:cubicBezTo>
                    <a:pt x="10775" y="22316"/>
                    <a:pt x="11342" y="25485"/>
                    <a:pt x="11575" y="26052"/>
                  </a:cubicBezTo>
                  <a:cubicBezTo>
                    <a:pt x="12042" y="27153"/>
                    <a:pt x="21115" y="41330"/>
                    <a:pt x="21115" y="41330"/>
                  </a:cubicBezTo>
                  <a:cubicBezTo>
                    <a:pt x="21716" y="40629"/>
                    <a:pt x="22383" y="39995"/>
                    <a:pt x="23117" y="39428"/>
                  </a:cubicBezTo>
                  <a:cubicBezTo>
                    <a:pt x="23584" y="39095"/>
                    <a:pt x="24117" y="38861"/>
                    <a:pt x="24684" y="38795"/>
                  </a:cubicBezTo>
                  <a:cubicBezTo>
                    <a:pt x="24684" y="38795"/>
                    <a:pt x="21015" y="28587"/>
                    <a:pt x="20181" y="26986"/>
                  </a:cubicBezTo>
                  <a:cubicBezTo>
                    <a:pt x="19581" y="25952"/>
                    <a:pt x="18714" y="25085"/>
                    <a:pt x="17713" y="24451"/>
                  </a:cubicBezTo>
                  <a:cubicBezTo>
                    <a:pt x="17713" y="24451"/>
                    <a:pt x="17613" y="4003"/>
                    <a:pt x="17513" y="2702"/>
                  </a:cubicBezTo>
                  <a:cubicBezTo>
                    <a:pt x="17413" y="1768"/>
                    <a:pt x="17212" y="867"/>
                    <a:pt x="1697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4555925" y="3440400"/>
              <a:ext cx="150125" cy="333600"/>
            </a:xfrm>
            <a:custGeom>
              <a:avLst/>
              <a:gdLst/>
              <a:ahLst/>
              <a:cxnLst/>
              <a:rect l="l" t="t" r="r" b="b"/>
              <a:pathLst>
                <a:path w="6005" h="13344" extrusionOk="0">
                  <a:moveTo>
                    <a:pt x="6005" y="1"/>
                  </a:moveTo>
                  <a:lnTo>
                    <a:pt x="6005" y="1"/>
                  </a:lnTo>
                  <a:cubicBezTo>
                    <a:pt x="4704" y="1168"/>
                    <a:pt x="3003" y="1902"/>
                    <a:pt x="1268" y="2002"/>
                  </a:cubicBezTo>
                  <a:lnTo>
                    <a:pt x="0" y="7473"/>
                  </a:lnTo>
                  <a:cubicBezTo>
                    <a:pt x="0" y="7473"/>
                    <a:pt x="467" y="10341"/>
                    <a:pt x="968" y="13344"/>
                  </a:cubicBezTo>
                  <a:lnTo>
                    <a:pt x="834" y="7639"/>
                  </a:lnTo>
                  <a:lnTo>
                    <a:pt x="2069" y="2636"/>
                  </a:lnTo>
                  <a:cubicBezTo>
                    <a:pt x="5204" y="2336"/>
                    <a:pt x="6005" y="1"/>
                    <a:pt x="60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4640150" y="2774100"/>
              <a:ext cx="226850" cy="542900"/>
            </a:xfrm>
            <a:custGeom>
              <a:avLst/>
              <a:gdLst/>
              <a:ahLst/>
              <a:cxnLst/>
              <a:rect l="l" t="t" r="r" b="b"/>
              <a:pathLst>
                <a:path w="9074" h="21716" extrusionOk="0">
                  <a:moveTo>
                    <a:pt x="2235" y="0"/>
                  </a:moveTo>
                  <a:cubicBezTo>
                    <a:pt x="1" y="1568"/>
                    <a:pt x="1902" y="8139"/>
                    <a:pt x="2302" y="9307"/>
                  </a:cubicBezTo>
                  <a:cubicBezTo>
                    <a:pt x="2669" y="10474"/>
                    <a:pt x="4037" y="13944"/>
                    <a:pt x="4037" y="13944"/>
                  </a:cubicBezTo>
                  <a:cubicBezTo>
                    <a:pt x="3503" y="14377"/>
                    <a:pt x="1368" y="18347"/>
                    <a:pt x="1368" y="18347"/>
                  </a:cubicBezTo>
                  <a:cubicBezTo>
                    <a:pt x="1668" y="19514"/>
                    <a:pt x="3503" y="21716"/>
                    <a:pt x="3503" y="21716"/>
                  </a:cubicBezTo>
                  <a:cubicBezTo>
                    <a:pt x="3503" y="21716"/>
                    <a:pt x="8707" y="15078"/>
                    <a:pt x="8907" y="14144"/>
                  </a:cubicBezTo>
                  <a:cubicBezTo>
                    <a:pt x="9074" y="13210"/>
                    <a:pt x="5404" y="3503"/>
                    <a:pt x="4470" y="2002"/>
                  </a:cubicBezTo>
                  <a:cubicBezTo>
                    <a:pt x="3937" y="1134"/>
                    <a:pt x="3169" y="434"/>
                    <a:pt x="223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4391750" y="2557275"/>
              <a:ext cx="29925" cy="57575"/>
            </a:xfrm>
            <a:custGeom>
              <a:avLst/>
              <a:gdLst/>
              <a:ahLst/>
              <a:cxnLst/>
              <a:rect l="l" t="t" r="r" b="b"/>
              <a:pathLst>
                <a:path w="1197" h="2303" extrusionOk="0">
                  <a:moveTo>
                    <a:pt x="1197" y="0"/>
                  </a:moveTo>
                  <a:cubicBezTo>
                    <a:pt x="1197" y="0"/>
                    <a:pt x="63" y="1535"/>
                    <a:pt x="29" y="1935"/>
                  </a:cubicBezTo>
                  <a:cubicBezTo>
                    <a:pt x="1" y="2278"/>
                    <a:pt x="879" y="2303"/>
                    <a:pt x="1131" y="2303"/>
                  </a:cubicBezTo>
                  <a:cubicBezTo>
                    <a:pt x="1172" y="2303"/>
                    <a:pt x="1197" y="2302"/>
                    <a:pt x="1197" y="2302"/>
                  </a:cubicBezTo>
                  <a:lnTo>
                    <a:pt x="119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4406650" y="2444725"/>
              <a:ext cx="250200" cy="332725"/>
            </a:xfrm>
            <a:custGeom>
              <a:avLst/>
              <a:gdLst/>
              <a:ahLst/>
              <a:cxnLst/>
              <a:rect l="l" t="t" r="r" b="b"/>
              <a:pathLst>
                <a:path w="10008" h="13309" extrusionOk="0">
                  <a:moveTo>
                    <a:pt x="4203" y="0"/>
                  </a:moveTo>
                  <a:cubicBezTo>
                    <a:pt x="3323" y="0"/>
                    <a:pt x="2500" y="236"/>
                    <a:pt x="1902" y="666"/>
                  </a:cubicBezTo>
                  <a:cubicBezTo>
                    <a:pt x="1368" y="1500"/>
                    <a:pt x="901" y="2368"/>
                    <a:pt x="601" y="3268"/>
                  </a:cubicBezTo>
                  <a:cubicBezTo>
                    <a:pt x="267" y="4402"/>
                    <a:pt x="1" y="9272"/>
                    <a:pt x="1335" y="10407"/>
                  </a:cubicBezTo>
                  <a:cubicBezTo>
                    <a:pt x="1435" y="10507"/>
                    <a:pt x="1568" y="10573"/>
                    <a:pt x="1702" y="10607"/>
                  </a:cubicBezTo>
                  <a:cubicBezTo>
                    <a:pt x="1984" y="10674"/>
                    <a:pt x="2272" y="10709"/>
                    <a:pt x="2559" y="10709"/>
                  </a:cubicBezTo>
                  <a:cubicBezTo>
                    <a:pt x="2983" y="10709"/>
                    <a:pt x="3405" y="10633"/>
                    <a:pt x="3803" y="10473"/>
                  </a:cubicBezTo>
                  <a:lnTo>
                    <a:pt x="3803" y="13309"/>
                  </a:lnTo>
                  <a:lnTo>
                    <a:pt x="8874" y="13309"/>
                  </a:lnTo>
                  <a:cubicBezTo>
                    <a:pt x="8874" y="13309"/>
                    <a:pt x="8707" y="11107"/>
                    <a:pt x="8707" y="10340"/>
                  </a:cubicBezTo>
                  <a:cubicBezTo>
                    <a:pt x="8673" y="9606"/>
                    <a:pt x="10008" y="7671"/>
                    <a:pt x="9007" y="3769"/>
                  </a:cubicBezTo>
                  <a:cubicBezTo>
                    <a:pt x="8298" y="1117"/>
                    <a:pt x="6117" y="0"/>
                    <a:pt x="420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4339100" y="2764000"/>
              <a:ext cx="419500" cy="617225"/>
            </a:xfrm>
            <a:custGeom>
              <a:avLst/>
              <a:gdLst/>
              <a:ahLst/>
              <a:cxnLst/>
              <a:rect l="l" t="t" r="r" b="b"/>
              <a:pathLst>
                <a:path w="16780" h="24689" extrusionOk="0">
                  <a:moveTo>
                    <a:pt x="12603" y="0"/>
                  </a:moveTo>
                  <a:cubicBezTo>
                    <a:pt x="10618" y="0"/>
                    <a:pt x="5438" y="838"/>
                    <a:pt x="5438" y="838"/>
                  </a:cubicBezTo>
                  <a:lnTo>
                    <a:pt x="301" y="6475"/>
                  </a:lnTo>
                  <a:cubicBezTo>
                    <a:pt x="301" y="6475"/>
                    <a:pt x="1" y="8977"/>
                    <a:pt x="167" y="10278"/>
                  </a:cubicBezTo>
                  <a:cubicBezTo>
                    <a:pt x="368" y="11579"/>
                    <a:pt x="1635" y="12313"/>
                    <a:pt x="1635" y="12313"/>
                  </a:cubicBezTo>
                  <a:lnTo>
                    <a:pt x="734" y="23221"/>
                  </a:lnTo>
                  <a:cubicBezTo>
                    <a:pt x="734" y="23221"/>
                    <a:pt x="2035" y="24622"/>
                    <a:pt x="7406" y="24688"/>
                  </a:cubicBezTo>
                  <a:lnTo>
                    <a:pt x="7873" y="24688"/>
                  </a:lnTo>
                  <a:cubicBezTo>
                    <a:pt x="13610" y="24622"/>
                    <a:pt x="16779" y="21119"/>
                    <a:pt x="16779" y="21119"/>
                  </a:cubicBezTo>
                  <a:lnTo>
                    <a:pt x="13911" y="13714"/>
                  </a:lnTo>
                  <a:cubicBezTo>
                    <a:pt x="14878" y="11612"/>
                    <a:pt x="15545" y="9411"/>
                    <a:pt x="15945" y="7142"/>
                  </a:cubicBezTo>
                  <a:cubicBezTo>
                    <a:pt x="15979" y="6709"/>
                    <a:pt x="16045" y="6309"/>
                    <a:pt x="16079" y="5842"/>
                  </a:cubicBezTo>
                  <a:cubicBezTo>
                    <a:pt x="16512" y="1505"/>
                    <a:pt x="14611" y="71"/>
                    <a:pt x="12810" y="4"/>
                  </a:cubicBezTo>
                  <a:cubicBezTo>
                    <a:pt x="12745" y="2"/>
                    <a:pt x="12676" y="0"/>
                    <a:pt x="126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4524225" y="2941725"/>
              <a:ext cx="233525" cy="438650"/>
            </a:xfrm>
            <a:custGeom>
              <a:avLst/>
              <a:gdLst/>
              <a:ahLst/>
              <a:cxnLst/>
              <a:rect l="l" t="t" r="r" b="b"/>
              <a:pathLst>
                <a:path w="9341" h="17546" extrusionOk="0">
                  <a:moveTo>
                    <a:pt x="8507" y="0"/>
                  </a:moveTo>
                  <a:cubicBezTo>
                    <a:pt x="8407" y="334"/>
                    <a:pt x="6939" y="5337"/>
                    <a:pt x="3904" y="7405"/>
                  </a:cubicBezTo>
                  <a:cubicBezTo>
                    <a:pt x="3904" y="7405"/>
                    <a:pt x="7473" y="8339"/>
                    <a:pt x="6939" y="11675"/>
                  </a:cubicBezTo>
                  <a:cubicBezTo>
                    <a:pt x="6405" y="15011"/>
                    <a:pt x="3303" y="16979"/>
                    <a:pt x="1" y="17546"/>
                  </a:cubicBezTo>
                  <a:lnTo>
                    <a:pt x="435" y="17546"/>
                  </a:lnTo>
                  <a:cubicBezTo>
                    <a:pt x="6205" y="17479"/>
                    <a:pt x="9341" y="14010"/>
                    <a:pt x="9341" y="14010"/>
                  </a:cubicBezTo>
                  <a:lnTo>
                    <a:pt x="6472" y="6571"/>
                  </a:lnTo>
                  <a:cubicBezTo>
                    <a:pt x="7473" y="4503"/>
                    <a:pt x="8140" y="2268"/>
                    <a:pt x="8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4440000" y="2692375"/>
              <a:ext cx="63400" cy="20075"/>
            </a:xfrm>
            <a:custGeom>
              <a:avLst/>
              <a:gdLst/>
              <a:ahLst/>
              <a:cxnLst/>
              <a:rect l="l" t="t" r="r" b="b"/>
              <a:pathLst>
                <a:path w="2536" h="803" extrusionOk="0">
                  <a:moveTo>
                    <a:pt x="2536" y="0"/>
                  </a:moveTo>
                  <a:lnTo>
                    <a:pt x="2536" y="0"/>
                  </a:lnTo>
                  <a:cubicBezTo>
                    <a:pt x="2536" y="0"/>
                    <a:pt x="1495" y="557"/>
                    <a:pt x="506" y="557"/>
                  </a:cubicBezTo>
                  <a:cubicBezTo>
                    <a:pt x="334" y="557"/>
                    <a:pt x="164" y="540"/>
                    <a:pt x="1" y="501"/>
                  </a:cubicBezTo>
                  <a:lnTo>
                    <a:pt x="1" y="501"/>
                  </a:lnTo>
                  <a:cubicBezTo>
                    <a:pt x="101" y="601"/>
                    <a:pt x="234" y="667"/>
                    <a:pt x="368" y="701"/>
                  </a:cubicBezTo>
                  <a:cubicBezTo>
                    <a:pt x="650" y="768"/>
                    <a:pt x="938" y="803"/>
                    <a:pt x="1225" y="803"/>
                  </a:cubicBezTo>
                  <a:cubicBezTo>
                    <a:pt x="1649" y="803"/>
                    <a:pt x="2071" y="727"/>
                    <a:pt x="2469" y="567"/>
                  </a:cubicBezTo>
                  <a:lnTo>
                    <a:pt x="253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4341600" y="2331750"/>
              <a:ext cx="400325" cy="374900"/>
            </a:xfrm>
            <a:custGeom>
              <a:avLst/>
              <a:gdLst/>
              <a:ahLst/>
              <a:cxnLst/>
              <a:rect l="l" t="t" r="r" b="b"/>
              <a:pathLst>
                <a:path w="16013" h="14996" extrusionOk="0">
                  <a:moveTo>
                    <a:pt x="9851" y="1"/>
                  </a:moveTo>
                  <a:cubicBezTo>
                    <a:pt x="9046" y="1"/>
                    <a:pt x="8302" y="422"/>
                    <a:pt x="7940" y="1116"/>
                  </a:cubicBezTo>
                  <a:cubicBezTo>
                    <a:pt x="7940" y="1116"/>
                    <a:pt x="7046" y="111"/>
                    <a:pt x="5753" y="111"/>
                  </a:cubicBezTo>
                  <a:cubicBezTo>
                    <a:pt x="5466" y="111"/>
                    <a:pt x="5159" y="161"/>
                    <a:pt x="4837" y="282"/>
                  </a:cubicBezTo>
                  <a:cubicBezTo>
                    <a:pt x="3803" y="582"/>
                    <a:pt x="3270" y="1683"/>
                    <a:pt x="3637" y="2684"/>
                  </a:cubicBezTo>
                  <a:cubicBezTo>
                    <a:pt x="3637" y="2684"/>
                    <a:pt x="3229" y="2513"/>
                    <a:pt x="2697" y="2513"/>
                  </a:cubicBezTo>
                  <a:cubicBezTo>
                    <a:pt x="2151" y="2513"/>
                    <a:pt x="1474" y="2692"/>
                    <a:pt x="968" y="3417"/>
                  </a:cubicBezTo>
                  <a:cubicBezTo>
                    <a:pt x="1" y="4818"/>
                    <a:pt x="1168" y="7153"/>
                    <a:pt x="3203" y="7787"/>
                  </a:cubicBezTo>
                  <a:cubicBezTo>
                    <a:pt x="3403" y="7187"/>
                    <a:pt x="3737" y="6620"/>
                    <a:pt x="4170" y="6119"/>
                  </a:cubicBezTo>
                  <a:cubicBezTo>
                    <a:pt x="4170" y="6119"/>
                    <a:pt x="4370" y="7253"/>
                    <a:pt x="5004" y="7354"/>
                  </a:cubicBezTo>
                  <a:cubicBezTo>
                    <a:pt x="5004" y="7354"/>
                    <a:pt x="4270" y="9155"/>
                    <a:pt x="5371" y="9789"/>
                  </a:cubicBezTo>
                  <a:cubicBezTo>
                    <a:pt x="5371" y="9789"/>
                    <a:pt x="4837" y="11223"/>
                    <a:pt x="5371" y="11290"/>
                  </a:cubicBezTo>
                  <a:cubicBezTo>
                    <a:pt x="5371" y="11290"/>
                    <a:pt x="5399" y="11313"/>
                    <a:pt x="5441" y="11313"/>
                  </a:cubicBezTo>
                  <a:cubicBezTo>
                    <a:pt x="5523" y="11313"/>
                    <a:pt x="5662" y="11227"/>
                    <a:pt x="5771" y="10723"/>
                  </a:cubicBezTo>
                  <a:cubicBezTo>
                    <a:pt x="5938" y="10189"/>
                    <a:pt x="6339" y="9288"/>
                    <a:pt x="7039" y="9021"/>
                  </a:cubicBezTo>
                  <a:cubicBezTo>
                    <a:pt x="7174" y="8978"/>
                    <a:pt x="7311" y="8958"/>
                    <a:pt x="7444" y="8958"/>
                  </a:cubicBezTo>
                  <a:cubicBezTo>
                    <a:pt x="8035" y="8958"/>
                    <a:pt x="8571" y="9357"/>
                    <a:pt x="8707" y="9955"/>
                  </a:cubicBezTo>
                  <a:cubicBezTo>
                    <a:pt x="8774" y="10189"/>
                    <a:pt x="8774" y="10456"/>
                    <a:pt x="8707" y="10689"/>
                  </a:cubicBezTo>
                  <a:cubicBezTo>
                    <a:pt x="8486" y="11669"/>
                    <a:pt x="7876" y="12498"/>
                    <a:pt x="6621" y="12498"/>
                  </a:cubicBezTo>
                  <a:cubicBezTo>
                    <a:pt x="6551" y="12498"/>
                    <a:pt x="6479" y="12496"/>
                    <a:pt x="6405" y="12491"/>
                  </a:cubicBezTo>
                  <a:lnTo>
                    <a:pt x="6405" y="12491"/>
                  </a:lnTo>
                  <a:cubicBezTo>
                    <a:pt x="6405" y="12491"/>
                    <a:pt x="6439" y="14325"/>
                    <a:pt x="7840" y="14759"/>
                  </a:cubicBezTo>
                  <a:cubicBezTo>
                    <a:pt x="8384" y="14940"/>
                    <a:pt x="9030" y="14996"/>
                    <a:pt x="9616" y="14996"/>
                  </a:cubicBezTo>
                  <a:cubicBezTo>
                    <a:pt x="10536" y="14996"/>
                    <a:pt x="11309" y="14859"/>
                    <a:pt x="11309" y="14859"/>
                  </a:cubicBezTo>
                  <a:cubicBezTo>
                    <a:pt x="11709" y="14292"/>
                    <a:pt x="12143" y="13758"/>
                    <a:pt x="12610" y="13258"/>
                  </a:cubicBezTo>
                  <a:cubicBezTo>
                    <a:pt x="13243" y="12657"/>
                    <a:pt x="16012" y="9855"/>
                    <a:pt x="15812" y="7320"/>
                  </a:cubicBezTo>
                  <a:cubicBezTo>
                    <a:pt x="15645" y="4818"/>
                    <a:pt x="13844" y="4518"/>
                    <a:pt x="13844" y="4518"/>
                  </a:cubicBezTo>
                  <a:cubicBezTo>
                    <a:pt x="14311" y="3851"/>
                    <a:pt x="14278" y="2950"/>
                    <a:pt x="13777" y="2283"/>
                  </a:cubicBezTo>
                  <a:cubicBezTo>
                    <a:pt x="13513" y="1887"/>
                    <a:pt x="13061" y="1665"/>
                    <a:pt x="12601" y="1665"/>
                  </a:cubicBezTo>
                  <a:cubicBezTo>
                    <a:pt x="12364" y="1665"/>
                    <a:pt x="12125" y="1725"/>
                    <a:pt x="11909" y="1850"/>
                  </a:cubicBezTo>
                  <a:cubicBezTo>
                    <a:pt x="11909" y="1850"/>
                    <a:pt x="11642" y="215"/>
                    <a:pt x="10108" y="15"/>
                  </a:cubicBezTo>
                  <a:cubicBezTo>
                    <a:pt x="10022" y="5"/>
                    <a:pt x="9936" y="1"/>
                    <a:pt x="9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3691775" y="2614950"/>
              <a:ext cx="791625" cy="373525"/>
            </a:xfrm>
            <a:custGeom>
              <a:avLst/>
              <a:gdLst/>
              <a:ahLst/>
              <a:cxnLst/>
              <a:rect l="l" t="t" r="r" b="b"/>
              <a:pathLst>
                <a:path w="31665" h="14941" extrusionOk="0">
                  <a:moveTo>
                    <a:pt x="434" y="1"/>
                  </a:moveTo>
                  <a:cubicBezTo>
                    <a:pt x="156" y="1"/>
                    <a:pt x="0" y="123"/>
                    <a:pt x="42" y="262"/>
                  </a:cubicBezTo>
                  <a:cubicBezTo>
                    <a:pt x="109" y="562"/>
                    <a:pt x="1977" y="3097"/>
                    <a:pt x="1977" y="3097"/>
                  </a:cubicBezTo>
                  <a:cubicBezTo>
                    <a:pt x="1476" y="3331"/>
                    <a:pt x="1209" y="3831"/>
                    <a:pt x="1309" y="4365"/>
                  </a:cubicBezTo>
                  <a:cubicBezTo>
                    <a:pt x="676" y="4665"/>
                    <a:pt x="876" y="5499"/>
                    <a:pt x="876" y="5499"/>
                  </a:cubicBezTo>
                  <a:cubicBezTo>
                    <a:pt x="609" y="5899"/>
                    <a:pt x="609" y="6400"/>
                    <a:pt x="876" y="6767"/>
                  </a:cubicBezTo>
                  <a:cubicBezTo>
                    <a:pt x="1309" y="7500"/>
                    <a:pt x="4779" y="8601"/>
                    <a:pt x="5446" y="8835"/>
                  </a:cubicBezTo>
                  <a:cubicBezTo>
                    <a:pt x="6079" y="9102"/>
                    <a:pt x="15786" y="14839"/>
                    <a:pt x="16620" y="14939"/>
                  </a:cubicBezTo>
                  <a:cubicBezTo>
                    <a:pt x="16631" y="14940"/>
                    <a:pt x="16644" y="14940"/>
                    <a:pt x="16661" y="14940"/>
                  </a:cubicBezTo>
                  <a:cubicBezTo>
                    <a:pt x="17506" y="14940"/>
                    <a:pt x="26289" y="14127"/>
                    <a:pt x="27728" y="13571"/>
                  </a:cubicBezTo>
                  <a:cubicBezTo>
                    <a:pt x="29229" y="12938"/>
                    <a:pt x="30464" y="11770"/>
                    <a:pt x="31131" y="10236"/>
                  </a:cubicBezTo>
                  <a:cubicBezTo>
                    <a:pt x="31631" y="9135"/>
                    <a:pt x="31664" y="7901"/>
                    <a:pt x="31297" y="6767"/>
                  </a:cubicBezTo>
                  <a:lnTo>
                    <a:pt x="31297" y="6767"/>
                  </a:lnTo>
                  <a:cubicBezTo>
                    <a:pt x="31297" y="6767"/>
                    <a:pt x="30530" y="6767"/>
                    <a:pt x="28929" y="6800"/>
                  </a:cubicBezTo>
                  <a:cubicBezTo>
                    <a:pt x="27328" y="6833"/>
                    <a:pt x="16720" y="10002"/>
                    <a:pt x="16153" y="10002"/>
                  </a:cubicBezTo>
                  <a:cubicBezTo>
                    <a:pt x="15586" y="10002"/>
                    <a:pt x="7047" y="5766"/>
                    <a:pt x="7047" y="5766"/>
                  </a:cubicBezTo>
                  <a:cubicBezTo>
                    <a:pt x="6980" y="5099"/>
                    <a:pt x="6980" y="4465"/>
                    <a:pt x="6980" y="3798"/>
                  </a:cubicBezTo>
                  <a:cubicBezTo>
                    <a:pt x="7080" y="3231"/>
                    <a:pt x="7280" y="2564"/>
                    <a:pt x="7347" y="2230"/>
                  </a:cubicBezTo>
                  <a:cubicBezTo>
                    <a:pt x="7414" y="1863"/>
                    <a:pt x="7214" y="1796"/>
                    <a:pt x="7214" y="1796"/>
                  </a:cubicBezTo>
                  <a:cubicBezTo>
                    <a:pt x="7167" y="1788"/>
                    <a:pt x="7121" y="1784"/>
                    <a:pt x="7076" y="1784"/>
                  </a:cubicBezTo>
                  <a:cubicBezTo>
                    <a:pt x="5994" y="1784"/>
                    <a:pt x="5379" y="3998"/>
                    <a:pt x="5379" y="3998"/>
                  </a:cubicBezTo>
                  <a:lnTo>
                    <a:pt x="3578" y="2530"/>
                  </a:lnTo>
                  <a:cubicBezTo>
                    <a:pt x="3044" y="2063"/>
                    <a:pt x="2577" y="1563"/>
                    <a:pt x="2110" y="996"/>
                  </a:cubicBezTo>
                  <a:cubicBezTo>
                    <a:pt x="1449" y="238"/>
                    <a:pt x="823" y="1"/>
                    <a:pt x="4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58"/>
          <p:cNvSpPr txBox="1">
            <a:spLocks noGrp="1"/>
          </p:cNvSpPr>
          <p:nvPr>
            <p:ph type="title"/>
          </p:nvPr>
        </p:nvSpPr>
        <p:spPr>
          <a:xfrm>
            <a:off x="667000" y="146639"/>
            <a:ext cx="8100000" cy="1164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600" dirty="0"/>
              <a:t>Pengujian Kebutuhan Fungsional</a:t>
            </a:r>
            <a:br>
              <a:rPr lang="id-ID" sz="3600" dirty="0"/>
            </a:br>
            <a:r>
              <a:rPr lang="id-ID" sz="2400" dirty="0"/>
              <a:t>Black Box Testing</a:t>
            </a:r>
            <a:endParaRPr sz="3600" dirty="0"/>
          </a:p>
        </p:txBody>
      </p:sp>
      <p:grpSp>
        <p:nvGrpSpPr>
          <p:cNvPr id="70" name="Google Shape;3846;p73">
            <a:extLst>
              <a:ext uri="{FF2B5EF4-FFF2-40B4-BE49-F238E27FC236}">
                <a16:creationId xmlns:a16="http://schemas.microsoft.com/office/drawing/2014/main" id="{C1488F9F-4A98-495D-B7B7-19BBB6CA669D}"/>
              </a:ext>
            </a:extLst>
          </p:cNvPr>
          <p:cNvGrpSpPr/>
          <p:nvPr/>
        </p:nvGrpSpPr>
        <p:grpSpPr>
          <a:xfrm>
            <a:off x="98571" y="2659058"/>
            <a:ext cx="2538098" cy="2226182"/>
            <a:chOff x="1330300" y="760550"/>
            <a:chExt cx="4931875" cy="4321900"/>
          </a:xfrm>
        </p:grpSpPr>
        <p:sp>
          <p:nvSpPr>
            <p:cNvPr id="71" name="Google Shape;3847;p73">
              <a:extLst>
                <a:ext uri="{FF2B5EF4-FFF2-40B4-BE49-F238E27FC236}">
                  <a16:creationId xmlns:a16="http://schemas.microsoft.com/office/drawing/2014/main" id="{01AF66C4-F71A-4D81-BEC4-C5A17E24EC35}"/>
                </a:ext>
              </a:extLst>
            </p:cNvPr>
            <p:cNvSpPr/>
            <p:nvPr/>
          </p:nvSpPr>
          <p:spPr>
            <a:xfrm>
              <a:off x="1330300" y="2234550"/>
              <a:ext cx="4931875" cy="2847900"/>
            </a:xfrm>
            <a:custGeom>
              <a:avLst/>
              <a:gdLst/>
              <a:ahLst/>
              <a:cxnLst/>
              <a:rect l="l" t="t" r="r" b="b"/>
              <a:pathLst>
                <a:path w="197275" h="113916" extrusionOk="0">
                  <a:moveTo>
                    <a:pt x="98637" y="0"/>
                  </a:moveTo>
                  <a:cubicBezTo>
                    <a:pt x="44165" y="0"/>
                    <a:pt x="0" y="25518"/>
                    <a:pt x="0" y="56974"/>
                  </a:cubicBezTo>
                  <a:cubicBezTo>
                    <a:pt x="0" y="88430"/>
                    <a:pt x="44165" y="113915"/>
                    <a:pt x="98637" y="113915"/>
                  </a:cubicBezTo>
                  <a:cubicBezTo>
                    <a:pt x="153109" y="113915"/>
                    <a:pt x="197274" y="88430"/>
                    <a:pt x="197274" y="56974"/>
                  </a:cubicBezTo>
                  <a:cubicBezTo>
                    <a:pt x="197274" y="25518"/>
                    <a:pt x="153109" y="0"/>
                    <a:pt x="986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48;p73">
              <a:extLst>
                <a:ext uri="{FF2B5EF4-FFF2-40B4-BE49-F238E27FC236}">
                  <a16:creationId xmlns:a16="http://schemas.microsoft.com/office/drawing/2014/main" id="{6F95F039-C859-4455-8832-87F0754FF389}"/>
                </a:ext>
              </a:extLst>
            </p:cNvPr>
            <p:cNvSpPr/>
            <p:nvPr/>
          </p:nvSpPr>
          <p:spPr>
            <a:xfrm>
              <a:off x="3699475" y="2328775"/>
              <a:ext cx="2305850" cy="1326800"/>
            </a:xfrm>
            <a:custGeom>
              <a:avLst/>
              <a:gdLst/>
              <a:ahLst/>
              <a:cxnLst/>
              <a:rect l="l" t="t" r="r" b="b"/>
              <a:pathLst>
                <a:path w="92234" h="53072" extrusionOk="0">
                  <a:moveTo>
                    <a:pt x="39029" y="1"/>
                  </a:moveTo>
                  <a:cubicBezTo>
                    <a:pt x="38745" y="1"/>
                    <a:pt x="38461" y="67"/>
                    <a:pt x="38195" y="201"/>
                  </a:cubicBezTo>
                  <a:lnTo>
                    <a:pt x="468" y="21950"/>
                  </a:lnTo>
                  <a:cubicBezTo>
                    <a:pt x="1" y="22116"/>
                    <a:pt x="1" y="22750"/>
                    <a:pt x="468" y="22917"/>
                  </a:cubicBezTo>
                  <a:lnTo>
                    <a:pt x="52371" y="52872"/>
                  </a:lnTo>
                  <a:cubicBezTo>
                    <a:pt x="52638" y="53005"/>
                    <a:pt x="52922" y="53072"/>
                    <a:pt x="53205" y="53072"/>
                  </a:cubicBezTo>
                  <a:cubicBezTo>
                    <a:pt x="53489" y="53072"/>
                    <a:pt x="53772" y="53005"/>
                    <a:pt x="54039" y="52872"/>
                  </a:cubicBezTo>
                  <a:lnTo>
                    <a:pt x="91766" y="31089"/>
                  </a:lnTo>
                  <a:cubicBezTo>
                    <a:pt x="92233" y="30956"/>
                    <a:pt x="92233" y="30289"/>
                    <a:pt x="91766" y="30122"/>
                  </a:cubicBezTo>
                  <a:lnTo>
                    <a:pt x="39862" y="201"/>
                  </a:lnTo>
                  <a:cubicBezTo>
                    <a:pt x="39596" y="67"/>
                    <a:pt x="39312" y="1"/>
                    <a:pt x="390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49;p73">
              <a:extLst>
                <a:ext uri="{FF2B5EF4-FFF2-40B4-BE49-F238E27FC236}">
                  <a16:creationId xmlns:a16="http://schemas.microsoft.com/office/drawing/2014/main" id="{26824690-FE61-4C97-AFA7-B6C1C5035AC9}"/>
                </a:ext>
              </a:extLst>
            </p:cNvPr>
            <p:cNvSpPr/>
            <p:nvPr/>
          </p:nvSpPr>
          <p:spPr>
            <a:xfrm>
              <a:off x="1966575" y="3357850"/>
              <a:ext cx="1952250" cy="1123325"/>
            </a:xfrm>
            <a:custGeom>
              <a:avLst/>
              <a:gdLst/>
              <a:ahLst/>
              <a:cxnLst/>
              <a:rect l="l" t="t" r="r" b="b"/>
              <a:pathLst>
                <a:path w="78090" h="44933" extrusionOk="0">
                  <a:moveTo>
                    <a:pt x="45354" y="0"/>
                  </a:moveTo>
                  <a:cubicBezTo>
                    <a:pt x="45066" y="0"/>
                    <a:pt x="44782" y="67"/>
                    <a:pt x="44532" y="200"/>
                  </a:cubicBezTo>
                  <a:lnTo>
                    <a:pt x="468" y="25619"/>
                  </a:lnTo>
                  <a:cubicBezTo>
                    <a:pt x="1" y="25785"/>
                    <a:pt x="1" y="26453"/>
                    <a:pt x="468" y="26586"/>
                  </a:cubicBezTo>
                  <a:lnTo>
                    <a:pt x="31923" y="44732"/>
                  </a:lnTo>
                  <a:cubicBezTo>
                    <a:pt x="32173" y="44866"/>
                    <a:pt x="32457" y="44932"/>
                    <a:pt x="32745" y="44932"/>
                  </a:cubicBezTo>
                  <a:cubicBezTo>
                    <a:pt x="33032" y="44932"/>
                    <a:pt x="33324" y="44866"/>
                    <a:pt x="33591" y="44732"/>
                  </a:cubicBezTo>
                  <a:lnTo>
                    <a:pt x="77623" y="19314"/>
                  </a:lnTo>
                  <a:cubicBezTo>
                    <a:pt x="78090" y="19147"/>
                    <a:pt x="78090" y="18480"/>
                    <a:pt x="77623" y="18347"/>
                  </a:cubicBezTo>
                  <a:lnTo>
                    <a:pt x="46200" y="200"/>
                  </a:lnTo>
                  <a:cubicBezTo>
                    <a:pt x="45933" y="67"/>
                    <a:pt x="45641" y="0"/>
                    <a:pt x="453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50;p73">
              <a:extLst>
                <a:ext uri="{FF2B5EF4-FFF2-40B4-BE49-F238E27FC236}">
                  <a16:creationId xmlns:a16="http://schemas.microsoft.com/office/drawing/2014/main" id="{2756B871-BD87-409A-8080-81FE221C9E7A}"/>
                </a:ext>
              </a:extLst>
            </p:cNvPr>
            <p:cNvSpPr/>
            <p:nvPr/>
          </p:nvSpPr>
          <p:spPr>
            <a:xfrm>
              <a:off x="3054025" y="3949925"/>
              <a:ext cx="1534450" cy="882325"/>
            </a:xfrm>
            <a:custGeom>
              <a:avLst/>
              <a:gdLst/>
              <a:ahLst/>
              <a:cxnLst/>
              <a:rect l="l" t="t" r="r" b="b"/>
              <a:pathLst>
                <a:path w="61378" h="35293" extrusionOk="0">
                  <a:moveTo>
                    <a:pt x="39695" y="1"/>
                  </a:moveTo>
                  <a:cubicBezTo>
                    <a:pt x="39412" y="1"/>
                    <a:pt x="39128" y="68"/>
                    <a:pt x="38861" y="201"/>
                  </a:cubicBezTo>
                  <a:lnTo>
                    <a:pt x="467" y="22350"/>
                  </a:lnTo>
                  <a:cubicBezTo>
                    <a:pt x="0" y="22517"/>
                    <a:pt x="0" y="23151"/>
                    <a:pt x="434" y="23318"/>
                  </a:cubicBezTo>
                  <a:lnTo>
                    <a:pt x="20848" y="35093"/>
                  </a:lnTo>
                  <a:cubicBezTo>
                    <a:pt x="21099" y="35226"/>
                    <a:pt x="21382" y="35293"/>
                    <a:pt x="21670" y="35293"/>
                  </a:cubicBezTo>
                  <a:cubicBezTo>
                    <a:pt x="21958" y="35293"/>
                    <a:pt x="22249" y="35226"/>
                    <a:pt x="22516" y="35093"/>
                  </a:cubicBezTo>
                  <a:lnTo>
                    <a:pt x="60910" y="12910"/>
                  </a:lnTo>
                  <a:cubicBezTo>
                    <a:pt x="61377" y="12777"/>
                    <a:pt x="61377" y="12110"/>
                    <a:pt x="60910" y="11943"/>
                  </a:cubicBezTo>
                  <a:lnTo>
                    <a:pt x="40529" y="201"/>
                  </a:lnTo>
                  <a:cubicBezTo>
                    <a:pt x="40262" y="68"/>
                    <a:pt x="39979" y="1"/>
                    <a:pt x="396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51;p73">
              <a:extLst>
                <a:ext uri="{FF2B5EF4-FFF2-40B4-BE49-F238E27FC236}">
                  <a16:creationId xmlns:a16="http://schemas.microsoft.com/office/drawing/2014/main" id="{DF7A05E0-C114-40EC-9055-FBF3124D9239}"/>
                </a:ext>
              </a:extLst>
            </p:cNvPr>
            <p:cNvSpPr/>
            <p:nvPr/>
          </p:nvSpPr>
          <p:spPr>
            <a:xfrm>
              <a:off x="1446200" y="2281250"/>
              <a:ext cx="2244125" cy="1290325"/>
            </a:xfrm>
            <a:custGeom>
              <a:avLst/>
              <a:gdLst/>
              <a:ahLst/>
              <a:cxnLst/>
              <a:rect l="l" t="t" r="r" b="b"/>
              <a:pathLst>
                <a:path w="89765" h="51613" extrusionOk="0">
                  <a:moveTo>
                    <a:pt x="75688" y="0"/>
                  </a:moveTo>
                  <a:cubicBezTo>
                    <a:pt x="75263" y="0"/>
                    <a:pt x="74837" y="100"/>
                    <a:pt x="74454" y="300"/>
                  </a:cubicBezTo>
                  <a:lnTo>
                    <a:pt x="701" y="42864"/>
                  </a:lnTo>
                  <a:cubicBezTo>
                    <a:pt x="1" y="43264"/>
                    <a:pt x="1" y="43932"/>
                    <a:pt x="701" y="44299"/>
                  </a:cubicBezTo>
                  <a:lnTo>
                    <a:pt x="12843" y="51337"/>
                  </a:lnTo>
                  <a:cubicBezTo>
                    <a:pt x="13227" y="51520"/>
                    <a:pt x="13652" y="51612"/>
                    <a:pt x="14077" y="51612"/>
                  </a:cubicBezTo>
                  <a:cubicBezTo>
                    <a:pt x="14503" y="51612"/>
                    <a:pt x="14928" y="51520"/>
                    <a:pt x="15312" y="51337"/>
                  </a:cubicBezTo>
                  <a:lnTo>
                    <a:pt x="89064" y="8740"/>
                  </a:lnTo>
                  <a:cubicBezTo>
                    <a:pt x="89765" y="8339"/>
                    <a:pt x="89765" y="7706"/>
                    <a:pt x="89064" y="7305"/>
                  </a:cubicBezTo>
                  <a:lnTo>
                    <a:pt x="76922" y="300"/>
                  </a:lnTo>
                  <a:cubicBezTo>
                    <a:pt x="76539" y="100"/>
                    <a:pt x="76113" y="0"/>
                    <a:pt x="756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52;p73">
              <a:extLst>
                <a:ext uri="{FF2B5EF4-FFF2-40B4-BE49-F238E27FC236}">
                  <a16:creationId xmlns:a16="http://schemas.microsoft.com/office/drawing/2014/main" id="{A9B8E120-4CBB-4102-889A-B07900EBBA33}"/>
                </a:ext>
              </a:extLst>
            </p:cNvPr>
            <p:cNvSpPr/>
            <p:nvPr/>
          </p:nvSpPr>
          <p:spPr>
            <a:xfrm>
              <a:off x="2406900" y="2489725"/>
              <a:ext cx="752225" cy="785375"/>
            </a:xfrm>
            <a:custGeom>
              <a:avLst/>
              <a:gdLst/>
              <a:ahLst/>
              <a:cxnLst/>
              <a:rect l="l" t="t" r="r" b="b"/>
              <a:pathLst>
                <a:path w="30089" h="31415" extrusionOk="0">
                  <a:moveTo>
                    <a:pt x="18213" y="0"/>
                  </a:moveTo>
                  <a:lnTo>
                    <a:pt x="0" y="10541"/>
                  </a:lnTo>
                  <a:lnTo>
                    <a:pt x="0" y="23384"/>
                  </a:lnTo>
                  <a:cubicBezTo>
                    <a:pt x="33" y="24118"/>
                    <a:pt x="400" y="24785"/>
                    <a:pt x="1034" y="25185"/>
                  </a:cubicBezTo>
                  <a:lnTo>
                    <a:pt x="10241" y="30489"/>
                  </a:lnTo>
                  <a:cubicBezTo>
                    <a:pt x="11308" y="31106"/>
                    <a:pt x="12718" y="31415"/>
                    <a:pt x="14131" y="31415"/>
                  </a:cubicBezTo>
                  <a:cubicBezTo>
                    <a:pt x="15545" y="31415"/>
                    <a:pt x="16962" y="31106"/>
                    <a:pt x="18046" y="30489"/>
                  </a:cubicBezTo>
                  <a:lnTo>
                    <a:pt x="28487" y="24451"/>
                  </a:lnTo>
                  <a:cubicBezTo>
                    <a:pt x="29555" y="23851"/>
                    <a:pt x="30088" y="23017"/>
                    <a:pt x="30088" y="22216"/>
                  </a:cubicBezTo>
                  <a:lnTo>
                    <a:pt x="30088" y="20749"/>
                  </a:lnTo>
                  <a:lnTo>
                    <a:pt x="19247" y="14644"/>
                  </a:lnTo>
                  <a:cubicBezTo>
                    <a:pt x="18647" y="14244"/>
                    <a:pt x="18246" y="13577"/>
                    <a:pt x="18213" y="12843"/>
                  </a:cubicBezTo>
                  <a:lnTo>
                    <a:pt x="18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853;p73">
              <a:extLst>
                <a:ext uri="{FF2B5EF4-FFF2-40B4-BE49-F238E27FC236}">
                  <a16:creationId xmlns:a16="http://schemas.microsoft.com/office/drawing/2014/main" id="{07BD175E-EADF-44BA-BE58-8A1E9707154F}"/>
                </a:ext>
              </a:extLst>
            </p:cNvPr>
            <p:cNvSpPr/>
            <p:nvPr/>
          </p:nvSpPr>
          <p:spPr>
            <a:xfrm>
              <a:off x="2406900" y="2703200"/>
              <a:ext cx="109250" cy="464525"/>
            </a:xfrm>
            <a:custGeom>
              <a:avLst/>
              <a:gdLst/>
              <a:ahLst/>
              <a:cxnLst/>
              <a:rect l="l" t="t" r="r" b="b"/>
              <a:pathLst>
                <a:path w="4370" h="18581" extrusionOk="0">
                  <a:moveTo>
                    <a:pt x="3469" y="1"/>
                  </a:moveTo>
                  <a:lnTo>
                    <a:pt x="0" y="2002"/>
                  </a:lnTo>
                  <a:lnTo>
                    <a:pt x="0" y="14845"/>
                  </a:lnTo>
                  <a:cubicBezTo>
                    <a:pt x="33" y="15579"/>
                    <a:pt x="434" y="16246"/>
                    <a:pt x="1034" y="16646"/>
                  </a:cubicBezTo>
                  <a:lnTo>
                    <a:pt x="4370" y="18581"/>
                  </a:lnTo>
                  <a:lnTo>
                    <a:pt x="4370" y="17113"/>
                  </a:lnTo>
                  <a:lnTo>
                    <a:pt x="2302" y="15912"/>
                  </a:lnTo>
                  <a:cubicBezTo>
                    <a:pt x="1668" y="15512"/>
                    <a:pt x="1301" y="14845"/>
                    <a:pt x="1268" y="14111"/>
                  </a:cubicBezTo>
                  <a:lnTo>
                    <a:pt x="1268" y="4070"/>
                  </a:lnTo>
                  <a:lnTo>
                    <a:pt x="3703" y="2669"/>
                  </a:lnTo>
                  <a:cubicBezTo>
                    <a:pt x="3603" y="1769"/>
                    <a:pt x="3536" y="868"/>
                    <a:pt x="34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854;p73">
              <a:extLst>
                <a:ext uri="{FF2B5EF4-FFF2-40B4-BE49-F238E27FC236}">
                  <a16:creationId xmlns:a16="http://schemas.microsoft.com/office/drawing/2014/main" id="{3CC5AD15-89EF-4217-AD75-00607269B074}"/>
                </a:ext>
              </a:extLst>
            </p:cNvPr>
            <p:cNvSpPr/>
            <p:nvPr/>
          </p:nvSpPr>
          <p:spPr>
            <a:xfrm>
              <a:off x="2437750" y="2542250"/>
              <a:ext cx="733875" cy="697000"/>
            </a:xfrm>
            <a:custGeom>
              <a:avLst/>
              <a:gdLst/>
              <a:ahLst/>
              <a:cxnLst/>
              <a:rect l="l" t="t" r="r" b="b"/>
              <a:pathLst>
                <a:path w="29355" h="27880" extrusionOk="0">
                  <a:moveTo>
                    <a:pt x="18213" y="1"/>
                  </a:moveTo>
                  <a:lnTo>
                    <a:pt x="0" y="10508"/>
                  </a:lnTo>
                  <a:lnTo>
                    <a:pt x="0" y="20549"/>
                  </a:lnTo>
                  <a:cubicBezTo>
                    <a:pt x="67" y="21283"/>
                    <a:pt x="434" y="21950"/>
                    <a:pt x="1034" y="22350"/>
                  </a:cubicBezTo>
                  <a:lnTo>
                    <a:pt x="9007" y="26954"/>
                  </a:lnTo>
                  <a:cubicBezTo>
                    <a:pt x="10074" y="27571"/>
                    <a:pt x="11484" y="27879"/>
                    <a:pt x="12893" y="27879"/>
                  </a:cubicBezTo>
                  <a:cubicBezTo>
                    <a:pt x="14302" y="27879"/>
                    <a:pt x="15712" y="27571"/>
                    <a:pt x="16779" y="26954"/>
                  </a:cubicBezTo>
                  <a:lnTo>
                    <a:pt x="27220" y="20916"/>
                  </a:lnTo>
                  <a:cubicBezTo>
                    <a:pt x="29355" y="19682"/>
                    <a:pt x="29355" y="17680"/>
                    <a:pt x="27220" y="16413"/>
                  </a:cubicBezTo>
                  <a:lnTo>
                    <a:pt x="19281" y="11843"/>
                  </a:lnTo>
                  <a:cubicBezTo>
                    <a:pt x="18647" y="11443"/>
                    <a:pt x="18280" y="10775"/>
                    <a:pt x="18213" y="10041"/>
                  </a:cubicBezTo>
                  <a:lnTo>
                    <a:pt x="1821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855;p73">
              <a:extLst>
                <a:ext uri="{FF2B5EF4-FFF2-40B4-BE49-F238E27FC236}">
                  <a16:creationId xmlns:a16="http://schemas.microsoft.com/office/drawing/2014/main" id="{F6C33A5B-6A77-4DD4-A1DD-B8E2AE8BFF29}"/>
                </a:ext>
              </a:extLst>
            </p:cNvPr>
            <p:cNvSpPr/>
            <p:nvPr/>
          </p:nvSpPr>
          <p:spPr>
            <a:xfrm>
              <a:off x="2438575" y="2542250"/>
              <a:ext cx="534575" cy="588800"/>
            </a:xfrm>
            <a:custGeom>
              <a:avLst/>
              <a:gdLst/>
              <a:ahLst/>
              <a:cxnLst/>
              <a:rect l="l" t="t" r="r" b="b"/>
              <a:pathLst>
                <a:path w="21383" h="23552" extrusionOk="0">
                  <a:moveTo>
                    <a:pt x="18214" y="1"/>
                  </a:moveTo>
                  <a:lnTo>
                    <a:pt x="1" y="10508"/>
                  </a:lnTo>
                  <a:lnTo>
                    <a:pt x="1" y="20549"/>
                  </a:lnTo>
                  <a:cubicBezTo>
                    <a:pt x="34" y="21283"/>
                    <a:pt x="401" y="21950"/>
                    <a:pt x="1035" y="22350"/>
                  </a:cubicBezTo>
                  <a:lnTo>
                    <a:pt x="3103" y="23551"/>
                  </a:lnTo>
                  <a:lnTo>
                    <a:pt x="21383" y="13044"/>
                  </a:lnTo>
                  <a:lnTo>
                    <a:pt x="19248" y="11843"/>
                  </a:lnTo>
                  <a:cubicBezTo>
                    <a:pt x="18647" y="11443"/>
                    <a:pt x="18247" y="10775"/>
                    <a:pt x="18214" y="10041"/>
                  </a:cubicBezTo>
                  <a:lnTo>
                    <a:pt x="1821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856;p73">
              <a:extLst>
                <a:ext uri="{FF2B5EF4-FFF2-40B4-BE49-F238E27FC236}">
                  <a16:creationId xmlns:a16="http://schemas.microsoft.com/office/drawing/2014/main" id="{F379D082-081E-4DAA-8026-5F2B15CA356C}"/>
                </a:ext>
              </a:extLst>
            </p:cNvPr>
            <p:cNvSpPr/>
            <p:nvPr/>
          </p:nvSpPr>
          <p:spPr>
            <a:xfrm>
              <a:off x="2764650" y="3008425"/>
              <a:ext cx="394475" cy="266875"/>
            </a:xfrm>
            <a:custGeom>
              <a:avLst/>
              <a:gdLst/>
              <a:ahLst/>
              <a:cxnLst/>
              <a:rect l="l" t="t" r="r" b="b"/>
              <a:pathLst>
                <a:path w="15779" h="10675" extrusionOk="0">
                  <a:moveTo>
                    <a:pt x="15778" y="1"/>
                  </a:moveTo>
                  <a:cubicBezTo>
                    <a:pt x="15778" y="835"/>
                    <a:pt x="15211" y="1635"/>
                    <a:pt x="14144" y="2269"/>
                  </a:cubicBezTo>
                  <a:lnTo>
                    <a:pt x="3736" y="8307"/>
                  </a:lnTo>
                  <a:cubicBezTo>
                    <a:pt x="2622" y="8880"/>
                    <a:pt x="1417" y="9210"/>
                    <a:pt x="179" y="9210"/>
                  </a:cubicBezTo>
                  <a:cubicBezTo>
                    <a:pt x="119" y="9210"/>
                    <a:pt x="60" y="9209"/>
                    <a:pt x="0" y="9207"/>
                  </a:cubicBezTo>
                  <a:lnTo>
                    <a:pt x="0" y="10675"/>
                  </a:lnTo>
                  <a:cubicBezTo>
                    <a:pt x="1301" y="10675"/>
                    <a:pt x="2602" y="10341"/>
                    <a:pt x="3736" y="9741"/>
                  </a:cubicBezTo>
                  <a:lnTo>
                    <a:pt x="14144" y="3703"/>
                  </a:lnTo>
                  <a:cubicBezTo>
                    <a:pt x="15211" y="3103"/>
                    <a:pt x="15778" y="2302"/>
                    <a:pt x="15778" y="1468"/>
                  </a:cubicBezTo>
                  <a:lnTo>
                    <a:pt x="1577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857;p73">
              <a:extLst>
                <a:ext uri="{FF2B5EF4-FFF2-40B4-BE49-F238E27FC236}">
                  <a16:creationId xmlns:a16="http://schemas.microsoft.com/office/drawing/2014/main" id="{97209A59-41D7-43B2-B610-178382B2265E}"/>
                </a:ext>
              </a:extLst>
            </p:cNvPr>
            <p:cNvSpPr/>
            <p:nvPr/>
          </p:nvSpPr>
          <p:spPr>
            <a:xfrm>
              <a:off x="1592975" y="760550"/>
              <a:ext cx="2049825" cy="2663200"/>
            </a:xfrm>
            <a:custGeom>
              <a:avLst/>
              <a:gdLst/>
              <a:ahLst/>
              <a:cxnLst/>
              <a:rect l="l" t="t" r="r" b="b"/>
              <a:pathLst>
                <a:path w="81993" h="106528" extrusionOk="0">
                  <a:moveTo>
                    <a:pt x="79556" y="1"/>
                  </a:moveTo>
                  <a:cubicBezTo>
                    <a:pt x="79118" y="1"/>
                    <a:pt x="78670" y="121"/>
                    <a:pt x="78256" y="385"/>
                  </a:cubicBezTo>
                  <a:lnTo>
                    <a:pt x="1301" y="44783"/>
                  </a:lnTo>
                  <a:cubicBezTo>
                    <a:pt x="534" y="45284"/>
                    <a:pt x="67" y="46118"/>
                    <a:pt x="1" y="47052"/>
                  </a:cubicBezTo>
                  <a:lnTo>
                    <a:pt x="1" y="104026"/>
                  </a:lnTo>
                  <a:cubicBezTo>
                    <a:pt x="34" y="104926"/>
                    <a:pt x="501" y="105727"/>
                    <a:pt x="1235" y="106227"/>
                  </a:cubicBezTo>
                  <a:cubicBezTo>
                    <a:pt x="1602" y="106427"/>
                    <a:pt x="2035" y="106528"/>
                    <a:pt x="2436" y="106528"/>
                  </a:cubicBezTo>
                  <a:lnTo>
                    <a:pt x="2436" y="105427"/>
                  </a:lnTo>
                  <a:cubicBezTo>
                    <a:pt x="2436" y="106031"/>
                    <a:pt x="2721" y="106370"/>
                    <a:pt x="3148" y="106370"/>
                  </a:cubicBezTo>
                  <a:cubicBezTo>
                    <a:pt x="3287" y="106370"/>
                    <a:pt x="3440" y="106334"/>
                    <a:pt x="3603" y="106261"/>
                  </a:cubicBezTo>
                  <a:lnTo>
                    <a:pt x="3636" y="106261"/>
                  </a:lnTo>
                  <a:lnTo>
                    <a:pt x="3737" y="106227"/>
                  </a:lnTo>
                  <a:lnTo>
                    <a:pt x="17013" y="98555"/>
                  </a:lnTo>
                  <a:lnTo>
                    <a:pt x="18947" y="97421"/>
                  </a:lnTo>
                  <a:lnTo>
                    <a:pt x="20949" y="96287"/>
                  </a:lnTo>
                  <a:lnTo>
                    <a:pt x="22350" y="95486"/>
                  </a:lnTo>
                  <a:lnTo>
                    <a:pt x="23751" y="94652"/>
                  </a:lnTo>
                  <a:lnTo>
                    <a:pt x="25185" y="93818"/>
                  </a:lnTo>
                  <a:lnTo>
                    <a:pt x="29655" y="91250"/>
                  </a:lnTo>
                  <a:lnTo>
                    <a:pt x="31189" y="90349"/>
                  </a:lnTo>
                  <a:lnTo>
                    <a:pt x="40696" y="84879"/>
                  </a:lnTo>
                  <a:lnTo>
                    <a:pt x="42231" y="83978"/>
                  </a:lnTo>
                  <a:lnTo>
                    <a:pt x="75221" y="64931"/>
                  </a:lnTo>
                  <a:lnTo>
                    <a:pt x="76088" y="64431"/>
                  </a:lnTo>
                  <a:lnTo>
                    <a:pt x="78090" y="63263"/>
                  </a:lnTo>
                  <a:lnTo>
                    <a:pt x="78790" y="62863"/>
                  </a:lnTo>
                  <a:lnTo>
                    <a:pt x="80691" y="61762"/>
                  </a:lnTo>
                  <a:cubicBezTo>
                    <a:pt x="81459" y="61262"/>
                    <a:pt x="81959" y="60428"/>
                    <a:pt x="81992" y="59527"/>
                  </a:cubicBezTo>
                  <a:lnTo>
                    <a:pt x="81992" y="2520"/>
                  </a:lnTo>
                  <a:cubicBezTo>
                    <a:pt x="81992" y="2420"/>
                    <a:pt x="81992" y="2353"/>
                    <a:pt x="81992" y="2286"/>
                  </a:cubicBezTo>
                  <a:cubicBezTo>
                    <a:pt x="81919" y="936"/>
                    <a:pt x="80778" y="1"/>
                    <a:pt x="795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858;p73">
              <a:extLst>
                <a:ext uri="{FF2B5EF4-FFF2-40B4-BE49-F238E27FC236}">
                  <a16:creationId xmlns:a16="http://schemas.microsoft.com/office/drawing/2014/main" id="{A58306F0-C53E-4752-BAC3-383271C7AF4D}"/>
                </a:ext>
              </a:extLst>
            </p:cNvPr>
            <p:cNvSpPr/>
            <p:nvPr/>
          </p:nvSpPr>
          <p:spPr>
            <a:xfrm>
              <a:off x="1653850" y="800025"/>
              <a:ext cx="1988950" cy="2619775"/>
            </a:xfrm>
            <a:custGeom>
              <a:avLst/>
              <a:gdLst/>
              <a:ahLst/>
              <a:cxnLst/>
              <a:rect l="l" t="t" r="r" b="b"/>
              <a:pathLst>
                <a:path w="79558" h="104791" extrusionOk="0">
                  <a:moveTo>
                    <a:pt x="78846" y="0"/>
                  </a:moveTo>
                  <a:cubicBezTo>
                    <a:pt x="78669" y="0"/>
                    <a:pt x="78470" y="56"/>
                    <a:pt x="78256" y="174"/>
                  </a:cubicBezTo>
                  <a:lnTo>
                    <a:pt x="1302" y="44639"/>
                  </a:lnTo>
                  <a:cubicBezTo>
                    <a:pt x="534" y="45106"/>
                    <a:pt x="67" y="45940"/>
                    <a:pt x="1" y="46874"/>
                  </a:cubicBezTo>
                  <a:lnTo>
                    <a:pt x="1" y="103848"/>
                  </a:lnTo>
                  <a:cubicBezTo>
                    <a:pt x="1" y="104452"/>
                    <a:pt x="286" y="104791"/>
                    <a:pt x="713" y="104791"/>
                  </a:cubicBezTo>
                  <a:cubicBezTo>
                    <a:pt x="852" y="104791"/>
                    <a:pt x="1005" y="104755"/>
                    <a:pt x="1168" y="104682"/>
                  </a:cubicBezTo>
                  <a:lnTo>
                    <a:pt x="1201" y="104682"/>
                  </a:lnTo>
                  <a:lnTo>
                    <a:pt x="1302" y="104648"/>
                  </a:lnTo>
                  <a:lnTo>
                    <a:pt x="14578" y="96976"/>
                  </a:lnTo>
                  <a:lnTo>
                    <a:pt x="16512" y="95842"/>
                  </a:lnTo>
                  <a:lnTo>
                    <a:pt x="18514" y="94708"/>
                  </a:lnTo>
                  <a:lnTo>
                    <a:pt x="19915" y="93907"/>
                  </a:lnTo>
                  <a:lnTo>
                    <a:pt x="21316" y="93073"/>
                  </a:lnTo>
                  <a:lnTo>
                    <a:pt x="22750" y="92239"/>
                  </a:lnTo>
                  <a:lnTo>
                    <a:pt x="27220" y="89671"/>
                  </a:lnTo>
                  <a:lnTo>
                    <a:pt x="28754" y="88770"/>
                  </a:lnTo>
                  <a:lnTo>
                    <a:pt x="38261" y="83300"/>
                  </a:lnTo>
                  <a:lnTo>
                    <a:pt x="39796" y="82399"/>
                  </a:lnTo>
                  <a:lnTo>
                    <a:pt x="72786" y="63352"/>
                  </a:lnTo>
                  <a:lnTo>
                    <a:pt x="73653" y="62852"/>
                  </a:lnTo>
                  <a:lnTo>
                    <a:pt x="75655" y="61684"/>
                  </a:lnTo>
                  <a:lnTo>
                    <a:pt x="76355" y="61284"/>
                  </a:lnTo>
                  <a:lnTo>
                    <a:pt x="78256" y="60183"/>
                  </a:lnTo>
                  <a:cubicBezTo>
                    <a:pt x="79024" y="59683"/>
                    <a:pt x="79524" y="58849"/>
                    <a:pt x="79557" y="57948"/>
                  </a:cubicBezTo>
                  <a:lnTo>
                    <a:pt x="79557" y="941"/>
                  </a:lnTo>
                  <a:cubicBezTo>
                    <a:pt x="79557" y="841"/>
                    <a:pt x="79557" y="774"/>
                    <a:pt x="79557" y="707"/>
                  </a:cubicBezTo>
                  <a:cubicBezTo>
                    <a:pt x="79489" y="253"/>
                    <a:pt x="79221" y="0"/>
                    <a:pt x="7884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859;p73">
              <a:extLst>
                <a:ext uri="{FF2B5EF4-FFF2-40B4-BE49-F238E27FC236}">
                  <a16:creationId xmlns:a16="http://schemas.microsoft.com/office/drawing/2014/main" id="{B5035B52-6F8B-4333-AEE5-D7265C4E56D6}"/>
                </a:ext>
              </a:extLst>
            </p:cNvPr>
            <p:cNvSpPr/>
            <p:nvPr/>
          </p:nvSpPr>
          <p:spPr>
            <a:xfrm>
              <a:off x="1592975" y="3266950"/>
              <a:ext cx="89250" cy="156800"/>
            </a:xfrm>
            <a:custGeom>
              <a:avLst/>
              <a:gdLst/>
              <a:ahLst/>
              <a:cxnLst/>
              <a:rect l="l" t="t" r="r" b="b"/>
              <a:pathLst>
                <a:path w="3570" h="6272" extrusionOk="0">
                  <a:moveTo>
                    <a:pt x="1" y="0"/>
                  </a:moveTo>
                  <a:lnTo>
                    <a:pt x="1" y="3803"/>
                  </a:lnTo>
                  <a:cubicBezTo>
                    <a:pt x="34" y="4670"/>
                    <a:pt x="501" y="5504"/>
                    <a:pt x="1235" y="6005"/>
                  </a:cubicBezTo>
                  <a:cubicBezTo>
                    <a:pt x="1602" y="6205"/>
                    <a:pt x="2035" y="6272"/>
                    <a:pt x="2436" y="6272"/>
                  </a:cubicBezTo>
                  <a:cubicBezTo>
                    <a:pt x="2536" y="6272"/>
                    <a:pt x="2636" y="6272"/>
                    <a:pt x="2736" y="6238"/>
                  </a:cubicBezTo>
                  <a:cubicBezTo>
                    <a:pt x="2836" y="6238"/>
                    <a:pt x="2936" y="6238"/>
                    <a:pt x="3036" y="6205"/>
                  </a:cubicBezTo>
                  <a:lnTo>
                    <a:pt x="3069" y="6205"/>
                  </a:lnTo>
                  <a:cubicBezTo>
                    <a:pt x="3136" y="6205"/>
                    <a:pt x="3203" y="6171"/>
                    <a:pt x="3270" y="6138"/>
                  </a:cubicBezTo>
                  <a:lnTo>
                    <a:pt x="3370" y="6138"/>
                  </a:lnTo>
                  <a:cubicBezTo>
                    <a:pt x="3436" y="6105"/>
                    <a:pt x="3503" y="6071"/>
                    <a:pt x="3570" y="6038"/>
                  </a:cubicBezTo>
                  <a:lnTo>
                    <a:pt x="3570" y="6038"/>
                  </a:lnTo>
                  <a:cubicBezTo>
                    <a:pt x="3424" y="6099"/>
                    <a:pt x="3286" y="6129"/>
                    <a:pt x="3159" y="6129"/>
                  </a:cubicBezTo>
                  <a:cubicBezTo>
                    <a:pt x="2733" y="6129"/>
                    <a:pt x="2436" y="5795"/>
                    <a:pt x="2436" y="5204"/>
                  </a:cubicBezTo>
                  <a:lnTo>
                    <a:pt x="2436" y="1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860;p73">
              <a:extLst>
                <a:ext uri="{FF2B5EF4-FFF2-40B4-BE49-F238E27FC236}">
                  <a16:creationId xmlns:a16="http://schemas.microsoft.com/office/drawing/2014/main" id="{1A184637-F5E9-4CA7-A18F-6B751C1D0FC0}"/>
                </a:ext>
              </a:extLst>
            </p:cNvPr>
            <p:cNvSpPr/>
            <p:nvPr/>
          </p:nvSpPr>
          <p:spPr>
            <a:xfrm>
              <a:off x="1653850" y="2152825"/>
              <a:ext cx="1988950" cy="1266975"/>
            </a:xfrm>
            <a:custGeom>
              <a:avLst/>
              <a:gdLst/>
              <a:ahLst/>
              <a:cxnLst/>
              <a:rect l="l" t="t" r="r" b="b"/>
              <a:pathLst>
                <a:path w="79558" h="50679" extrusionOk="0">
                  <a:moveTo>
                    <a:pt x="79557" y="0"/>
                  </a:moveTo>
                  <a:lnTo>
                    <a:pt x="1" y="45966"/>
                  </a:lnTo>
                  <a:lnTo>
                    <a:pt x="1" y="49736"/>
                  </a:lnTo>
                  <a:cubicBezTo>
                    <a:pt x="1" y="50340"/>
                    <a:pt x="286" y="50679"/>
                    <a:pt x="713" y="50679"/>
                  </a:cubicBezTo>
                  <a:cubicBezTo>
                    <a:pt x="852" y="50679"/>
                    <a:pt x="1005" y="50643"/>
                    <a:pt x="1168" y="50570"/>
                  </a:cubicBezTo>
                  <a:lnTo>
                    <a:pt x="1201" y="50570"/>
                  </a:lnTo>
                  <a:lnTo>
                    <a:pt x="1302" y="50536"/>
                  </a:lnTo>
                  <a:lnTo>
                    <a:pt x="14578" y="42864"/>
                  </a:lnTo>
                  <a:lnTo>
                    <a:pt x="16512" y="41730"/>
                  </a:lnTo>
                  <a:lnTo>
                    <a:pt x="18514" y="40596"/>
                  </a:lnTo>
                  <a:lnTo>
                    <a:pt x="19915" y="39795"/>
                  </a:lnTo>
                  <a:lnTo>
                    <a:pt x="21316" y="38961"/>
                  </a:lnTo>
                  <a:lnTo>
                    <a:pt x="22750" y="38127"/>
                  </a:lnTo>
                  <a:lnTo>
                    <a:pt x="27220" y="35559"/>
                  </a:lnTo>
                  <a:lnTo>
                    <a:pt x="28754" y="34658"/>
                  </a:lnTo>
                  <a:lnTo>
                    <a:pt x="38261" y="29188"/>
                  </a:lnTo>
                  <a:lnTo>
                    <a:pt x="39796" y="28287"/>
                  </a:lnTo>
                  <a:lnTo>
                    <a:pt x="72786" y="9240"/>
                  </a:lnTo>
                  <a:lnTo>
                    <a:pt x="73653" y="8740"/>
                  </a:lnTo>
                  <a:lnTo>
                    <a:pt x="75655" y="7572"/>
                  </a:lnTo>
                  <a:lnTo>
                    <a:pt x="76355" y="7172"/>
                  </a:lnTo>
                  <a:lnTo>
                    <a:pt x="78256" y="6071"/>
                  </a:lnTo>
                  <a:cubicBezTo>
                    <a:pt x="79024" y="5571"/>
                    <a:pt x="79524" y="4737"/>
                    <a:pt x="79557" y="3836"/>
                  </a:cubicBezTo>
                  <a:lnTo>
                    <a:pt x="7955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861;p73">
              <a:extLst>
                <a:ext uri="{FF2B5EF4-FFF2-40B4-BE49-F238E27FC236}">
                  <a16:creationId xmlns:a16="http://schemas.microsoft.com/office/drawing/2014/main" id="{0421CC07-CDFF-4D70-9193-3BB1CBB7550E}"/>
                </a:ext>
              </a:extLst>
            </p:cNvPr>
            <p:cNvSpPr/>
            <p:nvPr/>
          </p:nvSpPr>
          <p:spPr>
            <a:xfrm>
              <a:off x="1592975" y="1904300"/>
              <a:ext cx="70900" cy="1397700"/>
            </a:xfrm>
            <a:custGeom>
              <a:avLst/>
              <a:gdLst/>
              <a:ahLst/>
              <a:cxnLst/>
              <a:rect l="l" t="t" r="r" b="b"/>
              <a:pathLst>
                <a:path w="2836" h="55908" extrusionOk="0">
                  <a:moveTo>
                    <a:pt x="401" y="1"/>
                  </a:moveTo>
                  <a:cubicBezTo>
                    <a:pt x="167" y="401"/>
                    <a:pt x="34" y="835"/>
                    <a:pt x="1" y="1302"/>
                  </a:cubicBezTo>
                  <a:lnTo>
                    <a:pt x="1" y="54506"/>
                  </a:lnTo>
                  <a:lnTo>
                    <a:pt x="2436" y="55907"/>
                  </a:lnTo>
                  <a:lnTo>
                    <a:pt x="2436" y="2703"/>
                  </a:lnTo>
                  <a:cubicBezTo>
                    <a:pt x="2469" y="2236"/>
                    <a:pt x="2602" y="1802"/>
                    <a:pt x="2836" y="1402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862;p73">
              <a:extLst>
                <a:ext uri="{FF2B5EF4-FFF2-40B4-BE49-F238E27FC236}">
                  <a16:creationId xmlns:a16="http://schemas.microsoft.com/office/drawing/2014/main" id="{C36C1095-FE80-4C01-89A9-33CE76DB37DA}"/>
                </a:ext>
              </a:extLst>
            </p:cNvPr>
            <p:cNvSpPr/>
            <p:nvPr/>
          </p:nvSpPr>
          <p:spPr>
            <a:xfrm>
              <a:off x="2613700" y="2757550"/>
              <a:ext cx="74975" cy="89950"/>
            </a:xfrm>
            <a:custGeom>
              <a:avLst/>
              <a:gdLst/>
              <a:ahLst/>
              <a:cxnLst/>
              <a:rect l="l" t="t" r="r" b="b"/>
              <a:pathLst>
                <a:path w="2999" h="3598" extrusionOk="0">
                  <a:moveTo>
                    <a:pt x="1944" y="414"/>
                  </a:moveTo>
                  <a:cubicBezTo>
                    <a:pt x="2277" y="414"/>
                    <a:pt x="2589" y="712"/>
                    <a:pt x="2469" y="1096"/>
                  </a:cubicBezTo>
                  <a:cubicBezTo>
                    <a:pt x="2436" y="1896"/>
                    <a:pt x="2002" y="2597"/>
                    <a:pt x="1368" y="3031"/>
                  </a:cubicBezTo>
                  <a:cubicBezTo>
                    <a:pt x="1256" y="3134"/>
                    <a:pt x="1125" y="3179"/>
                    <a:pt x="999" y="3179"/>
                  </a:cubicBezTo>
                  <a:cubicBezTo>
                    <a:pt x="673" y="3179"/>
                    <a:pt x="372" y="2881"/>
                    <a:pt x="468" y="2497"/>
                  </a:cubicBezTo>
                  <a:cubicBezTo>
                    <a:pt x="501" y="1730"/>
                    <a:pt x="935" y="996"/>
                    <a:pt x="1568" y="562"/>
                  </a:cubicBezTo>
                  <a:cubicBezTo>
                    <a:pt x="1681" y="459"/>
                    <a:pt x="1814" y="414"/>
                    <a:pt x="1944" y="414"/>
                  </a:cubicBezTo>
                  <a:close/>
                  <a:moveTo>
                    <a:pt x="1972" y="1"/>
                  </a:moveTo>
                  <a:cubicBezTo>
                    <a:pt x="1766" y="1"/>
                    <a:pt x="1554" y="71"/>
                    <a:pt x="1368" y="229"/>
                  </a:cubicBezTo>
                  <a:cubicBezTo>
                    <a:pt x="568" y="729"/>
                    <a:pt x="101" y="1563"/>
                    <a:pt x="34" y="2497"/>
                  </a:cubicBezTo>
                  <a:cubicBezTo>
                    <a:pt x="1" y="2897"/>
                    <a:pt x="201" y="3264"/>
                    <a:pt x="501" y="3464"/>
                  </a:cubicBezTo>
                  <a:cubicBezTo>
                    <a:pt x="634" y="3531"/>
                    <a:pt x="768" y="3598"/>
                    <a:pt x="935" y="3598"/>
                  </a:cubicBezTo>
                  <a:cubicBezTo>
                    <a:pt x="1168" y="3564"/>
                    <a:pt x="1368" y="3498"/>
                    <a:pt x="1568" y="3398"/>
                  </a:cubicBezTo>
                  <a:cubicBezTo>
                    <a:pt x="2369" y="2897"/>
                    <a:pt x="2869" y="2030"/>
                    <a:pt x="2903" y="1096"/>
                  </a:cubicBezTo>
                  <a:cubicBezTo>
                    <a:pt x="2999" y="470"/>
                    <a:pt x="2505" y="1"/>
                    <a:pt x="19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63;p73">
              <a:extLst>
                <a:ext uri="{FF2B5EF4-FFF2-40B4-BE49-F238E27FC236}">
                  <a16:creationId xmlns:a16="http://schemas.microsoft.com/office/drawing/2014/main" id="{C28A3DC9-0677-40F0-99B4-807FE8BC2920}"/>
                </a:ext>
              </a:extLst>
            </p:cNvPr>
            <p:cNvSpPr/>
            <p:nvPr/>
          </p:nvSpPr>
          <p:spPr>
            <a:xfrm>
              <a:off x="1714725" y="899800"/>
              <a:ext cx="1867200" cy="2253225"/>
            </a:xfrm>
            <a:custGeom>
              <a:avLst/>
              <a:gdLst/>
              <a:ahLst/>
              <a:cxnLst/>
              <a:rect l="l" t="t" r="r" b="b"/>
              <a:pathLst>
                <a:path w="74688" h="90129" extrusionOk="0">
                  <a:moveTo>
                    <a:pt x="74264" y="0"/>
                  </a:moveTo>
                  <a:cubicBezTo>
                    <a:pt x="74159" y="0"/>
                    <a:pt x="74041" y="38"/>
                    <a:pt x="73920" y="119"/>
                  </a:cubicBezTo>
                  <a:lnTo>
                    <a:pt x="801" y="42349"/>
                  </a:lnTo>
                  <a:cubicBezTo>
                    <a:pt x="334" y="42649"/>
                    <a:pt x="34" y="43150"/>
                    <a:pt x="1" y="43683"/>
                  </a:cubicBezTo>
                  <a:lnTo>
                    <a:pt x="1" y="89549"/>
                  </a:lnTo>
                  <a:cubicBezTo>
                    <a:pt x="1" y="89907"/>
                    <a:pt x="188" y="90128"/>
                    <a:pt x="453" y="90128"/>
                  </a:cubicBezTo>
                  <a:cubicBezTo>
                    <a:pt x="559" y="90128"/>
                    <a:pt x="677" y="90093"/>
                    <a:pt x="801" y="90016"/>
                  </a:cubicBezTo>
                  <a:lnTo>
                    <a:pt x="73920" y="47786"/>
                  </a:lnTo>
                  <a:cubicBezTo>
                    <a:pt x="74354" y="47486"/>
                    <a:pt x="74654" y="46986"/>
                    <a:pt x="74687" y="46419"/>
                  </a:cubicBezTo>
                  <a:lnTo>
                    <a:pt x="74687" y="552"/>
                  </a:lnTo>
                  <a:cubicBezTo>
                    <a:pt x="74687" y="203"/>
                    <a:pt x="74509" y="0"/>
                    <a:pt x="74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64;p73">
              <a:extLst>
                <a:ext uri="{FF2B5EF4-FFF2-40B4-BE49-F238E27FC236}">
                  <a16:creationId xmlns:a16="http://schemas.microsoft.com/office/drawing/2014/main" id="{4CA94493-BB88-4DE2-8F8C-2BCE12B9DF11}"/>
                </a:ext>
              </a:extLst>
            </p:cNvPr>
            <p:cNvSpPr/>
            <p:nvPr/>
          </p:nvSpPr>
          <p:spPr>
            <a:xfrm>
              <a:off x="1790625" y="1011550"/>
              <a:ext cx="1694550" cy="2050725"/>
            </a:xfrm>
            <a:custGeom>
              <a:avLst/>
              <a:gdLst/>
              <a:ahLst/>
              <a:cxnLst/>
              <a:rect l="l" t="t" r="r" b="b"/>
              <a:pathLst>
                <a:path w="67782" h="82029" extrusionOk="0">
                  <a:moveTo>
                    <a:pt x="67318" y="1"/>
                  </a:moveTo>
                  <a:cubicBezTo>
                    <a:pt x="67204" y="1"/>
                    <a:pt x="67077" y="39"/>
                    <a:pt x="66948" y="119"/>
                  </a:cubicBezTo>
                  <a:lnTo>
                    <a:pt x="834" y="38279"/>
                  </a:lnTo>
                  <a:cubicBezTo>
                    <a:pt x="334" y="38613"/>
                    <a:pt x="34" y="39147"/>
                    <a:pt x="0" y="39747"/>
                  </a:cubicBezTo>
                  <a:lnTo>
                    <a:pt x="0" y="81443"/>
                  </a:lnTo>
                  <a:cubicBezTo>
                    <a:pt x="0" y="81818"/>
                    <a:pt x="181" y="82028"/>
                    <a:pt x="450" y="82028"/>
                  </a:cubicBezTo>
                  <a:cubicBezTo>
                    <a:pt x="564" y="82028"/>
                    <a:pt x="695" y="81990"/>
                    <a:pt x="834" y="81910"/>
                  </a:cubicBezTo>
                  <a:lnTo>
                    <a:pt x="66948" y="43750"/>
                  </a:lnTo>
                  <a:cubicBezTo>
                    <a:pt x="67415" y="43416"/>
                    <a:pt x="67749" y="42883"/>
                    <a:pt x="67782" y="42282"/>
                  </a:cubicBezTo>
                  <a:lnTo>
                    <a:pt x="67782" y="586"/>
                  </a:lnTo>
                  <a:cubicBezTo>
                    <a:pt x="67782" y="211"/>
                    <a:pt x="67585" y="1"/>
                    <a:pt x="673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65;p73">
              <a:extLst>
                <a:ext uri="{FF2B5EF4-FFF2-40B4-BE49-F238E27FC236}">
                  <a16:creationId xmlns:a16="http://schemas.microsoft.com/office/drawing/2014/main" id="{75049D2B-FAC8-4004-B6FE-19126C5046A2}"/>
                </a:ext>
              </a:extLst>
            </p:cNvPr>
            <p:cNvSpPr/>
            <p:nvPr/>
          </p:nvSpPr>
          <p:spPr>
            <a:xfrm>
              <a:off x="3204125" y="1520075"/>
              <a:ext cx="10025" cy="697825"/>
            </a:xfrm>
            <a:custGeom>
              <a:avLst/>
              <a:gdLst/>
              <a:ahLst/>
              <a:cxnLst/>
              <a:rect l="l" t="t" r="r" b="b"/>
              <a:pathLst>
                <a:path w="401" h="27913" extrusionOk="0">
                  <a:moveTo>
                    <a:pt x="201" y="0"/>
                  </a:moveTo>
                  <a:cubicBezTo>
                    <a:pt x="101" y="0"/>
                    <a:pt x="1" y="75"/>
                    <a:pt x="1" y="226"/>
                  </a:cubicBezTo>
                  <a:lnTo>
                    <a:pt x="1" y="27679"/>
                  </a:lnTo>
                  <a:cubicBezTo>
                    <a:pt x="1" y="27812"/>
                    <a:pt x="67" y="27912"/>
                    <a:pt x="201" y="27912"/>
                  </a:cubicBezTo>
                  <a:cubicBezTo>
                    <a:pt x="301" y="27912"/>
                    <a:pt x="401" y="27812"/>
                    <a:pt x="401" y="27679"/>
                  </a:cubicBezTo>
                  <a:lnTo>
                    <a:pt x="401" y="226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66;p73">
              <a:extLst>
                <a:ext uri="{FF2B5EF4-FFF2-40B4-BE49-F238E27FC236}">
                  <a16:creationId xmlns:a16="http://schemas.microsoft.com/office/drawing/2014/main" id="{D1B58B29-9DE6-4ADE-8493-FECC8AC1A794}"/>
                </a:ext>
              </a:extLst>
            </p:cNvPr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67;p73">
              <a:extLst>
                <a:ext uri="{FF2B5EF4-FFF2-40B4-BE49-F238E27FC236}">
                  <a16:creationId xmlns:a16="http://schemas.microsoft.com/office/drawing/2014/main" id="{762BF0DC-6B07-480E-BE38-77552E469297}"/>
                </a:ext>
              </a:extLst>
            </p:cNvPr>
            <p:cNvSpPr/>
            <p:nvPr/>
          </p:nvSpPr>
          <p:spPr>
            <a:xfrm>
              <a:off x="3248325" y="1384325"/>
              <a:ext cx="196825" cy="322800"/>
            </a:xfrm>
            <a:custGeom>
              <a:avLst/>
              <a:gdLst/>
              <a:ahLst/>
              <a:cxnLst/>
              <a:rect l="l" t="t" r="r" b="b"/>
              <a:pathLst>
                <a:path w="7873" h="12912" extrusionOk="0">
                  <a:moveTo>
                    <a:pt x="7423" y="1"/>
                  </a:moveTo>
                  <a:cubicBezTo>
                    <a:pt x="7309" y="1"/>
                    <a:pt x="7178" y="39"/>
                    <a:pt x="7039" y="118"/>
                  </a:cubicBezTo>
                  <a:lnTo>
                    <a:pt x="834" y="3687"/>
                  </a:lnTo>
                  <a:cubicBezTo>
                    <a:pt x="367" y="4021"/>
                    <a:pt x="34" y="4555"/>
                    <a:pt x="0" y="5155"/>
                  </a:cubicBezTo>
                  <a:lnTo>
                    <a:pt x="0" y="12327"/>
                  </a:lnTo>
                  <a:cubicBezTo>
                    <a:pt x="0" y="12701"/>
                    <a:pt x="181" y="12912"/>
                    <a:pt x="450" y="12912"/>
                  </a:cubicBezTo>
                  <a:cubicBezTo>
                    <a:pt x="565" y="12912"/>
                    <a:pt x="695" y="12874"/>
                    <a:pt x="834" y="12794"/>
                  </a:cubicBezTo>
                  <a:lnTo>
                    <a:pt x="7039" y="9225"/>
                  </a:lnTo>
                  <a:cubicBezTo>
                    <a:pt x="7539" y="8891"/>
                    <a:pt x="7839" y="8357"/>
                    <a:pt x="7873" y="7757"/>
                  </a:cubicBezTo>
                  <a:lnTo>
                    <a:pt x="7873" y="585"/>
                  </a:lnTo>
                  <a:cubicBezTo>
                    <a:pt x="7873" y="211"/>
                    <a:pt x="7692" y="1"/>
                    <a:pt x="7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868;p73">
              <a:extLst>
                <a:ext uri="{FF2B5EF4-FFF2-40B4-BE49-F238E27FC236}">
                  <a16:creationId xmlns:a16="http://schemas.microsoft.com/office/drawing/2014/main" id="{2D1116C2-31BE-44E5-BD33-F631AEE43ACD}"/>
                </a:ext>
              </a:extLst>
            </p:cNvPr>
            <p:cNvSpPr/>
            <p:nvPr/>
          </p:nvSpPr>
          <p:spPr>
            <a:xfrm>
              <a:off x="3249150" y="1507850"/>
              <a:ext cx="196850" cy="198275"/>
            </a:xfrm>
            <a:custGeom>
              <a:avLst/>
              <a:gdLst/>
              <a:ahLst/>
              <a:cxnLst/>
              <a:rect l="l" t="t" r="r" b="b"/>
              <a:pathLst>
                <a:path w="7874" h="7931" extrusionOk="0">
                  <a:moveTo>
                    <a:pt x="6251" y="1"/>
                  </a:moveTo>
                  <a:cubicBezTo>
                    <a:pt x="6135" y="1"/>
                    <a:pt x="6018" y="61"/>
                    <a:pt x="5938" y="181"/>
                  </a:cubicBezTo>
                  <a:lnTo>
                    <a:pt x="4838" y="2082"/>
                  </a:lnTo>
                  <a:lnTo>
                    <a:pt x="5738" y="3350"/>
                  </a:lnTo>
                  <a:lnTo>
                    <a:pt x="2803" y="648"/>
                  </a:lnTo>
                  <a:cubicBezTo>
                    <a:pt x="2738" y="583"/>
                    <a:pt x="2658" y="553"/>
                    <a:pt x="2578" y="553"/>
                  </a:cubicBezTo>
                  <a:cubicBezTo>
                    <a:pt x="2453" y="553"/>
                    <a:pt x="2330" y="626"/>
                    <a:pt x="2269" y="748"/>
                  </a:cubicBezTo>
                  <a:lnTo>
                    <a:pt x="1" y="5451"/>
                  </a:lnTo>
                  <a:lnTo>
                    <a:pt x="1" y="7319"/>
                  </a:lnTo>
                  <a:cubicBezTo>
                    <a:pt x="1" y="7702"/>
                    <a:pt x="190" y="7931"/>
                    <a:pt x="469" y="7931"/>
                  </a:cubicBezTo>
                  <a:cubicBezTo>
                    <a:pt x="579" y="7931"/>
                    <a:pt x="703" y="7895"/>
                    <a:pt x="835" y="7820"/>
                  </a:cubicBezTo>
                  <a:lnTo>
                    <a:pt x="7039" y="4250"/>
                  </a:lnTo>
                  <a:cubicBezTo>
                    <a:pt x="7506" y="3917"/>
                    <a:pt x="7840" y="3383"/>
                    <a:pt x="7873" y="2783"/>
                  </a:cubicBezTo>
                  <a:lnTo>
                    <a:pt x="7873" y="1248"/>
                  </a:lnTo>
                  <a:lnTo>
                    <a:pt x="6472" y="81"/>
                  </a:lnTo>
                  <a:cubicBezTo>
                    <a:pt x="6405" y="27"/>
                    <a:pt x="6328" y="1"/>
                    <a:pt x="6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869;p73">
              <a:extLst>
                <a:ext uri="{FF2B5EF4-FFF2-40B4-BE49-F238E27FC236}">
                  <a16:creationId xmlns:a16="http://schemas.microsoft.com/office/drawing/2014/main" id="{DA063CC6-D88C-4E2E-BD0D-5112D2957C30}"/>
                </a:ext>
              </a:extLst>
            </p:cNvPr>
            <p:cNvSpPr/>
            <p:nvPr/>
          </p:nvSpPr>
          <p:spPr>
            <a:xfrm>
              <a:off x="3359225" y="1449050"/>
              <a:ext cx="40075" cy="50750"/>
            </a:xfrm>
            <a:custGeom>
              <a:avLst/>
              <a:gdLst/>
              <a:ahLst/>
              <a:cxnLst/>
              <a:rect l="l" t="t" r="r" b="b"/>
              <a:pathLst>
                <a:path w="1603" h="2030" extrusionOk="0">
                  <a:moveTo>
                    <a:pt x="1139" y="1"/>
                  </a:moveTo>
                  <a:cubicBezTo>
                    <a:pt x="1038" y="1"/>
                    <a:pt x="924" y="32"/>
                    <a:pt x="802" y="98"/>
                  </a:cubicBezTo>
                  <a:cubicBezTo>
                    <a:pt x="335" y="398"/>
                    <a:pt x="34" y="932"/>
                    <a:pt x="1" y="1465"/>
                  </a:cubicBezTo>
                  <a:cubicBezTo>
                    <a:pt x="1" y="1825"/>
                    <a:pt x="190" y="2029"/>
                    <a:pt x="458" y="2029"/>
                  </a:cubicBezTo>
                  <a:cubicBezTo>
                    <a:pt x="563" y="2029"/>
                    <a:pt x="680" y="1998"/>
                    <a:pt x="802" y="1932"/>
                  </a:cubicBezTo>
                  <a:cubicBezTo>
                    <a:pt x="1269" y="1632"/>
                    <a:pt x="1569" y="1132"/>
                    <a:pt x="1602" y="565"/>
                  </a:cubicBezTo>
                  <a:cubicBezTo>
                    <a:pt x="1578" y="205"/>
                    <a:pt x="1399" y="1"/>
                    <a:pt x="11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870;p73">
              <a:extLst>
                <a:ext uri="{FF2B5EF4-FFF2-40B4-BE49-F238E27FC236}">
                  <a16:creationId xmlns:a16="http://schemas.microsoft.com/office/drawing/2014/main" id="{56D69B40-99E7-4D03-94C1-005A99D47D28}"/>
                </a:ext>
              </a:extLst>
            </p:cNvPr>
            <p:cNvSpPr/>
            <p:nvPr/>
          </p:nvSpPr>
          <p:spPr>
            <a:xfrm>
              <a:off x="3248325" y="1640950"/>
              <a:ext cx="196825" cy="127250"/>
            </a:xfrm>
            <a:custGeom>
              <a:avLst/>
              <a:gdLst/>
              <a:ahLst/>
              <a:cxnLst/>
              <a:rect l="l" t="t" r="r" b="b"/>
              <a:pathLst>
                <a:path w="7873" h="5090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1"/>
                  </a:cubicBezTo>
                  <a:lnTo>
                    <a:pt x="434" y="4130"/>
                  </a:lnTo>
                  <a:cubicBezTo>
                    <a:pt x="167" y="4264"/>
                    <a:pt x="34" y="4530"/>
                    <a:pt x="0" y="4797"/>
                  </a:cubicBezTo>
                  <a:cubicBezTo>
                    <a:pt x="0" y="4984"/>
                    <a:pt x="99" y="5090"/>
                    <a:pt x="238" y="5090"/>
                  </a:cubicBezTo>
                  <a:cubicBezTo>
                    <a:pt x="298" y="5090"/>
                    <a:pt x="364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9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871;p73">
              <a:extLst>
                <a:ext uri="{FF2B5EF4-FFF2-40B4-BE49-F238E27FC236}">
                  <a16:creationId xmlns:a16="http://schemas.microsoft.com/office/drawing/2014/main" id="{B192B555-01C0-4693-A08A-433CFF6DE75B}"/>
                </a:ext>
              </a:extLst>
            </p:cNvPr>
            <p:cNvSpPr/>
            <p:nvPr/>
          </p:nvSpPr>
          <p:spPr>
            <a:xfrm>
              <a:off x="3248325" y="1675150"/>
              <a:ext cx="196825" cy="128100"/>
            </a:xfrm>
            <a:custGeom>
              <a:avLst/>
              <a:gdLst/>
              <a:ahLst/>
              <a:cxnLst/>
              <a:rect l="l" t="t" r="r" b="b"/>
              <a:pathLst>
                <a:path w="7873" h="5124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97"/>
                    <a:pt x="34" y="4563"/>
                    <a:pt x="0" y="4864"/>
                  </a:cubicBezTo>
                  <a:cubicBezTo>
                    <a:pt x="0" y="5026"/>
                    <a:pt x="97" y="5124"/>
                    <a:pt x="234" y="5124"/>
                  </a:cubicBezTo>
                  <a:cubicBezTo>
                    <a:pt x="294" y="5124"/>
                    <a:pt x="363" y="5105"/>
                    <a:pt x="434" y="5064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872;p73">
              <a:extLst>
                <a:ext uri="{FF2B5EF4-FFF2-40B4-BE49-F238E27FC236}">
                  <a16:creationId xmlns:a16="http://schemas.microsoft.com/office/drawing/2014/main" id="{A2858E64-D2FF-4E8A-AE79-DC7F1E4A736D}"/>
                </a:ext>
              </a:extLst>
            </p:cNvPr>
            <p:cNvSpPr/>
            <p:nvPr/>
          </p:nvSpPr>
          <p:spPr>
            <a:xfrm>
              <a:off x="3248325" y="1710175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0"/>
                  </a:moveTo>
                  <a:cubicBezTo>
                    <a:pt x="7609" y="0"/>
                    <a:pt x="7544" y="19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2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0"/>
                  </a:cubicBezTo>
                  <a:lnTo>
                    <a:pt x="7472" y="961"/>
                  </a:lnTo>
                  <a:cubicBezTo>
                    <a:pt x="7706" y="827"/>
                    <a:pt x="7873" y="561"/>
                    <a:pt x="7873" y="260"/>
                  </a:cubicBezTo>
                  <a:cubicBezTo>
                    <a:pt x="7873" y="98"/>
                    <a:pt x="7792" y="0"/>
                    <a:pt x="76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873;p73">
              <a:extLst>
                <a:ext uri="{FF2B5EF4-FFF2-40B4-BE49-F238E27FC236}">
                  <a16:creationId xmlns:a16="http://schemas.microsoft.com/office/drawing/2014/main" id="{CE531B52-033D-4FB9-B3D8-EF47EC86A527}"/>
                </a:ext>
              </a:extLst>
            </p:cNvPr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874;p73">
              <a:extLst>
                <a:ext uri="{FF2B5EF4-FFF2-40B4-BE49-F238E27FC236}">
                  <a16:creationId xmlns:a16="http://schemas.microsoft.com/office/drawing/2014/main" id="{46CB5928-A067-4E14-8063-BA7FEA2DEB3B}"/>
                </a:ext>
              </a:extLst>
            </p:cNvPr>
            <p:cNvSpPr/>
            <p:nvPr/>
          </p:nvSpPr>
          <p:spPr>
            <a:xfrm>
              <a:off x="3248325" y="1773800"/>
              <a:ext cx="196825" cy="322775"/>
            </a:xfrm>
            <a:custGeom>
              <a:avLst/>
              <a:gdLst/>
              <a:ahLst/>
              <a:cxnLst/>
              <a:rect l="l" t="t" r="r" b="b"/>
              <a:pathLst>
                <a:path w="7873" h="12911" extrusionOk="0">
                  <a:moveTo>
                    <a:pt x="7419" y="0"/>
                  </a:moveTo>
                  <a:cubicBezTo>
                    <a:pt x="7306" y="0"/>
                    <a:pt x="7177" y="38"/>
                    <a:pt x="7039" y="117"/>
                  </a:cubicBezTo>
                  <a:lnTo>
                    <a:pt x="834" y="3686"/>
                  </a:lnTo>
                  <a:cubicBezTo>
                    <a:pt x="367" y="4020"/>
                    <a:pt x="34" y="4554"/>
                    <a:pt x="0" y="5154"/>
                  </a:cubicBezTo>
                  <a:lnTo>
                    <a:pt x="0" y="12326"/>
                  </a:lnTo>
                  <a:cubicBezTo>
                    <a:pt x="0" y="12700"/>
                    <a:pt x="181" y="12910"/>
                    <a:pt x="450" y="12910"/>
                  </a:cubicBezTo>
                  <a:cubicBezTo>
                    <a:pt x="565" y="12910"/>
                    <a:pt x="695" y="12872"/>
                    <a:pt x="834" y="12793"/>
                  </a:cubicBezTo>
                  <a:lnTo>
                    <a:pt x="7039" y="9224"/>
                  </a:lnTo>
                  <a:cubicBezTo>
                    <a:pt x="7539" y="8890"/>
                    <a:pt x="7839" y="8356"/>
                    <a:pt x="7873" y="7756"/>
                  </a:cubicBezTo>
                  <a:lnTo>
                    <a:pt x="7873" y="617"/>
                  </a:lnTo>
                  <a:cubicBezTo>
                    <a:pt x="7873" y="218"/>
                    <a:pt x="7690" y="0"/>
                    <a:pt x="7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875;p73">
              <a:extLst>
                <a:ext uri="{FF2B5EF4-FFF2-40B4-BE49-F238E27FC236}">
                  <a16:creationId xmlns:a16="http://schemas.microsoft.com/office/drawing/2014/main" id="{C67CEE46-0CC9-474E-BBB9-BD6687B039C6}"/>
                </a:ext>
              </a:extLst>
            </p:cNvPr>
            <p:cNvSpPr/>
            <p:nvPr/>
          </p:nvSpPr>
          <p:spPr>
            <a:xfrm>
              <a:off x="3249150" y="1898075"/>
              <a:ext cx="196850" cy="198325"/>
            </a:xfrm>
            <a:custGeom>
              <a:avLst/>
              <a:gdLst/>
              <a:ahLst/>
              <a:cxnLst/>
              <a:rect l="l" t="t" r="r" b="b"/>
              <a:pathLst>
                <a:path w="7874" h="7933" extrusionOk="0">
                  <a:moveTo>
                    <a:pt x="6241" y="1"/>
                  </a:moveTo>
                  <a:cubicBezTo>
                    <a:pt x="6128" y="1"/>
                    <a:pt x="6016" y="52"/>
                    <a:pt x="5938" y="150"/>
                  </a:cubicBezTo>
                  <a:lnTo>
                    <a:pt x="4838" y="2084"/>
                  </a:lnTo>
                  <a:lnTo>
                    <a:pt x="5738" y="3352"/>
                  </a:lnTo>
                  <a:lnTo>
                    <a:pt x="5738" y="3352"/>
                  </a:lnTo>
                  <a:lnTo>
                    <a:pt x="2803" y="617"/>
                  </a:lnTo>
                  <a:cubicBezTo>
                    <a:pt x="2744" y="569"/>
                    <a:pt x="2672" y="547"/>
                    <a:pt x="2601" y="547"/>
                  </a:cubicBezTo>
                  <a:cubicBezTo>
                    <a:pt x="2472" y="547"/>
                    <a:pt x="2346" y="621"/>
                    <a:pt x="2302" y="750"/>
                  </a:cubicBezTo>
                  <a:lnTo>
                    <a:pt x="1" y="5453"/>
                  </a:lnTo>
                  <a:lnTo>
                    <a:pt x="1" y="7321"/>
                  </a:lnTo>
                  <a:cubicBezTo>
                    <a:pt x="1" y="7704"/>
                    <a:pt x="190" y="7933"/>
                    <a:pt x="469" y="7933"/>
                  </a:cubicBezTo>
                  <a:cubicBezTo>
                    <a:pt x="579" y="7933"/>
                    <a:pt x="703" y="7897"/>
                    <a:pt x="835" y="7822"/>
                  </a:cubicBezTo>
                  <a:lnTo>
                    <a:pt x="7039" y="4219"/>
                  </a:lnTo>
                  <a:cubicBezTo>
                    <a:pt x="7540" y="3919"/>
                    <a:pt x="7840" y="3352"/>
                    <a:pt x="7873" y="2785"/>
                  </a:cubicBezTo>
                  <a:lnTo>
                    <a:pt x="7873" y="1250"/>
                  </a:lnTo>
                  <a:lnTo>
                    <a:pt x="6472" y="83"/>
                  </a:lnTo>
                  <a:cubicBezTo>
                    <a:pt x="6402" y="27"/>
                    <a:pt x="6321" y="1"/>
                    <a:pt x="62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876;p73">
              <a:extLst>
                <a:ext uri="{FF2B5EF4-FFF2-40B4-BE49-F238E27FC236}">
                  <a16:creationId xmlns:a16="http://schemas.microsoft.com/office/drawing/2014/main" id="{7C23CB01-7B98-41F8-A951-9A3E3793AFD6}"/>
                </a:ext>
              </a:extLst>
            </p:cNvPr>
            <p:cNvSpPr/>
            <p:nvPr/>
          </p:nvSpPr>
          <p:spPr>
            <a:xfrm>
              <a:off x="3359225" y="1838800"/>
              <a:ext cx="40075" cy="50950"/>
            </a:xfrm>
            <a:custGeom>
              <a:avLst/>
              <a:gdLst/>
              <a:ahLst/>
              <a:cxnLst/>
              <a:rect l="l" t="t" r="r" b="b"/>
              <a:pathLst>
                <a:path w="1603" h="2038" extrusionOk="0">
                  <a:moveTo>
                    <a:pt x="1162" y="0"/>
                  </a:moveTo>
                  <a:cubicBezTo>
                    <a:pt x="1054" y="0"/>
                    <a:pt x="932" y="38"/>
                    <a:pt x="802" y="119"/>
                  </a:cubicBezTo>
                  <a:cubicBezTo>
                    <a:pt x="335" y="419"/>
                    <a:pt x="34" y="919"/>
                    <a:pt x="1" y="1453"/>
                  </a:cubicBezTo>
                  <a:cubicBezTo>
                    <a:pt x="1" y="1828"/>
                    <a:pt x="182" y="2038"/>
                    <a:pt x="439" y="2038"/>
                  </a:cubicBezTo>
                  <a:cubicBezTo>
                    <a:pt x="549" y="2038"/>
                    <a:pt x="672" y="2000"/>
                    <a:pt x="802" y="1920"/>
                  </a:cubicBezTo>
                  <a:cubicBezTo>
                    <a:pt x="1269" y="1620"/>
                    <a:pt x="1569" y="1120"/>
                    <a:pt x="1602" y="553"/>
                  </a:cubicBezTo>
                  <a:cubicBezTo>
                    <a:pt x="1579" y="203"/>
                    <a:pt x="1409" y="0"/>
                    <a:pt x="1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77;p73">
              <a:extLst>
                <a:ext uri="{FF2B5EF4-FFF2-40B4-BE49-F238E27FC236}">
                  <a16:creationId xmlns:a16="http://schemas.microsoft.com/office/drawing/2014/main" id="{7FDBFD92-8426-4303-98CD-D295566B5A6B}"/>
                </a:ext>
              </a:extLst>
            </p:cNvPr>
            <p:cNvSpPr/>
            <p:nvPr/>
          </p:nvSpPr>
          <p:spPr>
            <a:xfrm>
              <a:off x="3248325" y="2030400"/>
              <a:ext cx="196825" cy="127275"/>
            </a:xfrm>
            <a:custGeom>
              <a:avLst/>
              <a:gdLst/>
              <a:ahLst/>
              <a:cxnLst/>
              <a:rect l="l" t="t" r="r" b="b"/>
              <a:pathLst>
                <a:path w="7873" h="5091" extrusionOk="0">
                  <a:moveTo>
                    <a:pt x="7665" y="1"/>
                  </a:moveTo>
                  <a:cubicBezTo>
                    <a:pt x="7609" y="1"/>
                    <a:pt x="7544" y="20"/>
                    <a:pt x="7472" y="60"/>
                  </a:cubicBezTo>
                  <a:lnTo>
                    <a:pt x="434" y="4130"/>
                  </a:lnTo>
                  <a:cubicBezTo>
                    <a:pt x="167" y="4263"/>
                    <a:pt x="34" y="4530"/>
                    <a:pt x="0" y="4830"/>
                  </a:cubicBezTo>
                  <a:cubicBezTo>
                    <a:pt x="0" y="4993"/>
                    <a:pt x="97" y="5090"/>
                    <a:pt x="234" y="5090"/>
                  </a:cubicBezTo>
                  <a:cubicBezTo>
                    <a:pt x="294" y="5090"/>
                    <a:pt x="363" y="5071"/>
                    <a:pt x="434" y="5031"/>
                  </a:cubicBezTo>
                  <a:lnTo>
                    <a:pt x="7472" y="961"/>
                  </a:lnTo>
                  <a:cubicBezTo>
                    <a:pt x="7706" y="794"/>
                    <a:pt x="7873" y="561"/>
                    <a:pt x="7873" y="261"/>
                  </a:cubicBezTo>
                  <a:cubicBezTo>
                    <a:pt x="7873" y="98"/>
                    <a:pt x="7792" y="1"/>
                    <a:pt x="76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878;p73">
              <a:extLst>
                <a:ext uri="{FF2B5EF4-FFF2-40B4-BE49-F238E27FC236}">
                  <a16:creationId xmlns:a16="http://schemas.microsoft.com/office/drawing/2014/main" id="{2AD0C9F9-112C-41D4-B2F1-3448C0F1D599}"/>
                </a:ext>
              </a:extLst>
            </p:cNvPr>
            <p:cNvSpPr/>
            <p:nvPr/>
          </p:nvSpPr>
          <p:spPr>
            <a:xfrm>
              <a:off x="3248325" y="2064625"/>
              <a:ext cx="196825" cy="128050"/>
            </a:xfrm>
            <a:custGeom>
              <a:avLst/>
              <a:gdLst/>
              <a:ahLst/>
              <a:cxnLst/>
              <a:rect l="l" t="t" r="r" b="b"/>
              <a:pathLst>
                <a:path w="7873" h="5122" extrusionOk="0">
                  <a:moveTo>
                    <a:pt x="7661" y="0"/>
                  </a:moveTo>
                  <a:cubicBezTo>
                    <a:pt x="7606" y="0"/>
                    <a:pt x="7542" y="19"/>
                    <a:pt x="7472" y="59"/>
                  </a:cubicBezTo>
                  <a:lnTo>
                    <a:pt x="434" y="4129"/>
                  </a:lnTo>
                  <a:cubicBezTo>
                    <a:pt x="167" y="4295"/>
                    <a:pt x="34" y="4562"/>
                    <a:pt x="0" y="4829"/>
                  </a:cubicBezTo>
                  <a:cubicBezTo>
                    <a:pt x="0" y="5016"/>
                    <a:pt x="99" y="5121"/>
                    <a:pt x="238" y="5121"/>
                  </a:cubicBezTo>
                  <a:cubicBezTo>
                    <a:pt x="298" y="5121"/>
                    <a:pt x="364" y="5102"/>
                    <a:pt x="434" y="5063"/>
                  </a:cubicBezTo>
                  <a:lnTo>
                    <a:pt x="7472" y="993"/>
                  </a:lnTo>
                  <a:cubicBezTo>
                    <a:pt x="7706" y="826"/>
                    <a:pt x="7873" y="559"/>
                    <a:pt x="7873" y="293"/>
                  </a:cubicBezTo>
                  <a:cubicBezTo>
                    <a:pt x="7873" y="105"/>
                    <a:pt x="7791" y="0"/>
                    <a:pt x="76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879;p73">
              <a:extLst>
                <a:ext uri="{FF2B5EF4-FFF2-40B4-BE49-F238E27FC236}">
                  <a16:creationId xmlns:a16="http://schemas.microsoft.com/office/drawing/2014/main" id="{16937BD5-0D93-40D5-87FD-A52729BF041D}"/>
                </a:ext>
              </a:extLst>
            </p:cNvPr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880;p73">
              <a:extLst>
                <a:ext uri="{FF2B5EF4-FFF2-40B4-BE49-F238E27FC236}">
                  <a16:creationId xmlns:a16="http://schemas.microsoft.com/office/drawing/2014/main" id="{FFE3AB11-6816-4A64-91E0-DB6F6D3DF014}"/>
                </a:ext>
              </a:extLst>
            </p:cNvPr>
            <p:cNvSpPr/>
            <p:nvPr/>
          </p:nvSpPr>
          <p:spPr>
            <a:xfrm>
              <a:off x="2145025" y="1715575"/>
              <a:ext cx="984900" cy="1096500"/>
            </a:xfrm>
            <a:custGeom>
              <a:avLst/>
              <a:gdLst/>
              <a:ahLst/>
              <a:cxnLst/>
              <a:rect l="l" t="t" r="r" b="b"/>
              <a:pathLst>
                <a:path w="39396" h="43860" extrusionOk="0">
                  <a:moveTo>
                    <a:pt x="38928" y="0"/>
                  </a:moveTo>
                  <a:cubicBezTo>
                    <a:pt x="38818" y="0"/>
                    <a:pt x="38694" y="36"/>
                    <a:pt x="38562" y="111"/>
                  </a:cubicBezTo>
                  <a:lnTo>
                    <a:pt x="835" y="21893"/>
                  </a:lnTo>
                  <a:cubicBezTo>
                    <a:pt x="335" y="22227"/>
                    <a:pt x="34" y="22761"/>
                    <a:pt x="1" y="23361"/>
                  </a:cubicBezTo>
                  <a:lnTo>
                    <a:pt x="1" y="43275"/>
                  </a:lnTo>
                  <a:cubicBezTo>
                    <a:pt x="1" y="43650"/>
                    <a:pt x="182" y="43860"/>
                    <a:pt x="451" y="43860"/>
                  </a:cubicBezTo>
                  <a:cubicBezTo>
                    <a:pt x="565" y="43860"/>
                    <a:pt x="696" y="43822"/>
                    <a:pt x="835" y="43742"/>
                  </a:cubicBezTo>
                  <a:lnTo>
                    <a:pt x="38562" y="21960"/>
                  </a:lnTo>
                  <a:cubicBezTo>
                    <a:pt x="39062" y="21626"/>
                    <a:pt x="39362" y="21093"/>
                    <a:pt x="39396" y="20492"/>
                  </a:cubicBezTo>
                  <a:lnTo>
                    <a:pt x="39396" y="611"/>
                  </a:lnTo>
                  <a:cubicBezTo>
                    <a:pt x="39396" y="229"/>
                    <a:pt x="39207" y="0"/>
                    <a:pt x="38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881;p73">
              <a:extLst>
                <a:ext uri="{FF2B5EF4-FFF2-40B4-BE49-F238E27FC236}">
                  <a16:creationId xmlns:a16="http://schemas.microsoft.com/office/drawing/2014/main" id="{2982D4E9-3162-4389-884F-6AE62E238A6D}"/>
                </a:ext>
              </a:extLst>
            </p:cNvPr>
            <p:cNvSpPr/>
            <p:nvPr/>
          </p:nvSpPr>
          <p:spPr>
            <a:xfrm>
              <a:off x="2724625" y="2004700"/>
              <a:ext cx="102600" cy="131625"/>
            </a:xfrm>
            <a:custGeom>
              <a:avLst/>
              <a:gdLst/>
              <a:ahLst/>
              <a:cxnLst/>
              <a:rect l="l" t="t" r="r" b="b"/>
              <a:pathLst>
                <a:path w="4104" h="5265" extrusionOk="0">
                  <a:moveTo>
                    <a:pt x="2959" y="1"/>
                  </a:moveTo>
                  <a:cubicBezTo>
                    <a:pt x="2680" y="1"/>
                    <a:pt x="2366" y="93"/>
                    <a:pt x="2035" y="288"/>
                  </a:cubicBezTo>
                  <a:cubicBezTo>
                    <a:pt x="834" y="1055"/>
                    <a:pt x="67" y="2356"/>
                    <a:pt x="0" y="3824"/>
                  </a:cubicBezTo>
                  <a:cubicBezTo>
                    <a:pt x="0" y="4745"/>
                    <a:pt x="452" y="5265"/>
                    <a:pt x="1118" y="5265"/>
                  </a:cubicBezTo>
                  <a:cubicBezTo>
                    <a:pt x="1393" y="5265"/>
                    <a:pt x="1704" y="5176"/>
                    <a:pt x="2035" y="4991"/>
                  </a:cubicBezTo>
                  <a:cubicBezTo>
                    <a:pt x="3236" y="4224"/>
                    <a:pt x="4003" y="2890"/>
                    <a:pt x="4103" y="1489"/>
                  </a:cubicBezTo>
                  <a:cubicBezTo>
                    <a:pt x="4103" y="544"/>
                    <a:pt x="3635" y="1"/>
                    <a:pt x="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82;p73">
              <a:extLst>
                <a:ext uri="{FF2B5EF4-FFF2-40B4-BE49-F238E27FC236}">
                  <a16:creationId xmlns:a16="http://schemas.microsoft.com/office/drawing/2014/main" id="{F31E18FA-8F76-4079-81A9-5ABC9FC50CC6}"/>
                </a:ext>
              </a:extLst>
            </p:cNvPr>
            <p:cNvSpPr/>
            <p:nvPr/>
          </p:nvSpPr>
          <p:spPr>
            <a:xfrm>
              <a:off x="2145025" y="2065525"/>
              <a:ext cx="984900" cy="746550"/>
            </a:xfrm>
            <a:custGeom>
              <a:avLst/>
              <a:gdLst/>
              <a:ahLst/>
              <a:cxnLst/>
              <a:rect l="l" t="t" r="r" b="b"/>
              <a:pathLst>
                <a:path w="39396" h="29862" extrusionOk="0">
                  <a:moveTo>
                    <a:pt x="31738" y="0"/>
                  </a:moveTo>
                  <a:cubicBezTo>
                    <a:pt x="31410" y="0"/>
                    <a:pt x="31086" y="148"/>
                    <a:pt x="30890" y="423"/>
                  </a:cubicBezTo>
                  <a:lnTo>
                    <a:pt x="24385" y="9296"/>
                  </a:lnTo>
                  <a:lnTo>
                    <a:pt x="27287" y="12665"/>
                  </a:lnTo>
                  <a:lnTo>
                    <a:pt x="15545" y="4226"/>
                  </a:lnTo>
                  <a:cubicBezTo>
                    <a:pt x="15372" y="4102"/>
                    <a:pt x="15166" y="4042"/>
                    <a:pt x="14958" y="4042"/>
                  </a:cubicBezTo>
                  <a:cubicBezTo>
                    <a:pt x="14608" y="4042"/>
                    <a:pt x="14254" y="4212"/>
                    <a:pt x="14044" y="4526"/>
                  </a:cubicBezTo>
                  <a:lnTo>
                    <a:pt x="1" y="27009"/>
                  </a:lnTo>
                  <a:lnTo>
                    <a:pt x="1" y="29277"/>
                  </a:lnTo>
                  <a:cubicBezTo>
                    <a:pt x="1" y="29652"/>
                    <a:pt x="182" y="29862"/>
                    <a:pt x="451" y="29862"/>
                  </a:cubicBezTo>
                  <a:cubicBezTo>
                    <a:pt x="565" y="29862"/>
                    <a:pt x="696" y="29824"/>
                    <a:pt x="835" y="29744"/>
                  </a:cubicBezTo>
                  <a:lnTo>
                    <a:pt x="38562" y="7962"/>
                  </a:lnTo>
                  <a:cubicBezTo>
                    <a:pt x="39062" y="7628"/>
                    <a:pt x="39362" y="7095"/>
                    <a:pt x="39396" y="6494"/>
                  </a:cubicBezTo>
                  <a:lnTo>
                    <a:pt x="39396" y="5460"/>
                  </a:lnTo>
                  <a:lnTo>
                    <a:pt x="32391" y="223"/>
                  </a:lnTo>
                  <a:cubicBezTo>
                    <a:pt x="32199" y="72"/>
                    <a:pt x="31967" y="0"/>
                    <a:pt x="317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883;p73">
              <a:extLst>
                <a:ext uri="{FF2B5EF4-FFF2-40B4-BE49-F238E27FC236}">
                  <a16:creationId xmlns:a16="http://schemas.microsoft.com/office/drawing/2014/main" id="{951C4458-4BE0-4A47-AF8A-73CE9AB8EDC3}"/>
                </a:ext>
              </a:extLst>
            </p:cNvPr>
            <p:cNvSpPr/>
            <p:nvPr/>
          </p:nvSpPr>
          <p:spPr>
            <a:xfrm>
              <a:off x="1790625" y="1007375"/>
              <a:ext cx="1694550" cy="1071250"/>
            </a:xfrm>
            <a:custGeom>
              <a:avLst/>
              <a:gdLst/>
              <a:ahLst/>
              <a:cxnLst/>
              <a:rect l="l" t="t" r="r" b="b"/>
              <a:pathLst>
                <a:path w="67782" h="42850" extrusionOk="0">
                  <a:moveTo>
                    <a:pt x="67436" y="1"/>
                  </a:moveTo>
                  <a:cubicBezTo>
                    <a:pt x="67351" y="1"/>
                    <a:pt x="67254" y="28"/>
                    <a:pt x="67148" y="85"/>
                  </a:cubicBezTo>
                  <a:lnTo>
                    <a:pt x="601" y="38513"/>
                  </a:lnTo>
                  <a:cubicBezTo>
                    <a:pt x="234" y="38780"/>
                    <a:pt x="0" y="39147"/>
                    <a:pt x="0" y="39580"/>
                  </a:cubicBezTo>
                  <a:lnTo>
                    <a:pt x="0" y="42849"/>
                  </a:lnTo>
                  <a:lnTo>
                    <a:pt x="67782" y="3721"/>
                  </a:lnTo>
                  <a:lnTo>
                    <a:pt x="67782" y="452"/>
                  </a:lnTo>
                  <a:cubicBezTo>
                    <a:pt x="67782" y="167"/>
                    <a:pt x="67647" y="1"/>
                    <a:pt x="674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884;p73">
              <a:extLst>
                <a:ext uri="{FF2B5EF4-FFF2-40B4-BE49-F238E27FC236}">
                  <a16:creationId xmlns:a16="http://schemas.microsoft.com/office/drawing/2014/main" id="{BD61FDDB-A374-4B92-9EE7-ADD069B60894}"/>
                </a:ext>
              </a:extLst>
            </p:cNvPr>
            <p:cNvSpPr/>
            <p:nvPr/>
          </p:nvSpPr>
          <p:spPr>
            <a:xfrm>
              <a:off x="1790625" y="1100400"/>
              <a:ext cx="1694550" cy="1078300"/>
            </a:xfrm>
            <a:custGeom>
              <a:avLst/>
              <a:gdLst/>
              <a:ahLst/>
              <a:cxnLst/>
              <a:rect l="l" t="t" r="r" b="b"/>
              <a:pathLst>
                <a:path w="67782" h="43132" extrusionOk="0">
                  <a:moveTo>
                    <a:pt x="67782" y="0"/>
                  </a:moveTo>
                  <a:lnTo>
                    <a:pt x="19481" y="27854"/>
                  </a:lnTo>
                  <a:cubicBezTo>
                    <a:pt x="19389" y="27909"/>
                    <a:pt x="19315" y="27933"/>
                    <a:pt x="19251" y="27933"/>
                  </a:cubicBezTo>
                  <a:cubicBezTo>
                    <a:pt x="19084" y="27933"/>
                    <a:pt x="18992" y="27762"/>
                    <a:pt x="18847" y="27520"/>
                  </a:cubicBezTo>
                  <a:lnTo>
                    <a:pt x="18347" y="26586"/>
                  </a:lnTo>
                  <a:cubicBezTo>
                    <a:pt x="18190" y="26331"/>
                    <a:pt x="18033" y="26238"/>
                    <a:pt x="17863" y="26238"/>
                  </a:cubicBezTo>
                  <a:cubicBezTo>
                    <a:pt x="17743" y="26238"/>
                    <a:pt x="17617" y="26284"/>
                    <a:pt x="17479" y="26353"/>
                  </a:cubicBezTo>
                  <a:lnTo>
                    <a:pt x="2869" y="34792"/>
                  </a:lnTo>
                  <a:cubicBezTo>
                    <a:pt x="2535" y="35059"/>
                    <a:pt x="2302" y="35426"/>
                    <a:pt x="2268" y="35859"/>
                  </a:cubicBezTo>
                  <a:lnTo>
                    <a:pt x="1835" y="37327"/>
                  </a:lnTo>
                  <a:cubicBezTo>
                    <a:pt x="1701" y="37928"/>
                    <a:pt x="1568" y="38228"/>
                    <a:pt x="1234" y="38395"/>
                  </a:cubicBezTo>
                  <a:lnTo>
                    <a:pt x="0" y="39128"/>
                  </a:lnTo>
                  <a:lnTo>
                    <a:pt x="0" y="43131"/>
                  </a:lnTo>
                  <a:lnTo>
                    <a:pt x="67782" y="3970"/>
                  </a:lnTo>
                  <a:lnTo>
                    <a:pt x="6778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885;p73">
              <a:extLst>
                <a:ext uri="{FF2B5EF4-FFF2-40B4-BE49-F238E27FC236}">
                  <a16:creationId xmlns:a16="http://schemas.microsoft.com/office/drawing/2014/main" id="{3F4E1701-24C2-4D0B-979E-6EA8AB17811D}"/>
                </a:ext>
              </a:extLst>
            </p:cNvPr>
            <p:cNvSpPr/>
            <p:nvPr/>
          </p:nvSpPr>
          <p:spPr>
            <a:xfrm>
              <a:off x="3409275" y="1064075"/>
              <a:ext cx="32550" cy="41800"/>
            </a:xfrm>
            <a:custGeom>
              <a:avLst/>
              <a:gdLst/>
              <a:ahLst/>
              <a:cxnLst/>
              <a:rect l="l" t="t" r="r" b="b"/>
              <a:pathLst>
                <a:path w="1302" h="1672" extrusionOk="0">
                  <a:moveTo>
                    <a:pt x="929" y="1"/>
                  </a:moveTo>
                  <a:cubicBezTo>
                    <a:pt x="840" y="1"/>
                    <a:pt x="740" y="28"/>
                    <a:pt x="634" y="86"/>
                  </a:cubicBezTo>
                  <a:cubicBezTo>
                    <a:pt x="267" y="319"/>
                    <a:pt x="34" y="753"/>
                    <a:pt x="0" y="1220"/>
                  </a:cubicBezTo>
                  <a:cubicBezTo>
                    <a:pt x="0" y="1505"/>
                    <a:pt x="153" y="1672"/>
                    <a:pt x="361" y="1672"/>
                  </a:cubicBezTo>
                  <a:cubicBezTo>
                    <a:pt x="445" y="1672"/>
                    <a:pt x="538" y="1644"/>
                    <a:pt x="634" y="1587"/>
                  </a:cubicBezTo>
                  <a:cubicBezTo>
                    <a:pt x="1034" y="1353"/>
                    <a:pt x="1268" y="920"/>
                    <a:pt x="1301" y="453"/>
                  </a:cubicBezTo>
                  <a:cubicBezTo>
                    <a:pt x="1301" y="168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886;p73">
              <a:extLst>
                <a:ext uri="{FF2B5EF4-FFF2-40B4-BE49-F238E27FC236}">
                  <a16:creationId xmlns:a16="http://schemas.microsoft.com/office/drawing/2014/main" id="{8A030130-6ACA-4013-A597-A6EAFC2C36F6}"/>
                </a:ext>
              </a:extLst>
            </p:cNvPr>
            <p:cNvSpPr/>
            <p:nvPr/>
          </p:nvSpPr>
          <p:spPr>
            <a:xfrm>
              <a:off x="3350075" y="1097750"/>
              <a:ext cx="33375" cy="42325"/>
            </a:xfrm>
            <a:custGeom>
              <a:avLst/>
              <a:gdLst/>
              <a:ahLst/>
              <a:cxnLst/>
              <a:rect l="l" t="t" r="r" b="b"/>
              <a:pathLst>
                <a:path w="1335" h="1693" extrusionOk="0">
                  <a:moveTo>
                    <a:pt x="980" y="1"/>
                  </a:moveTo>
                  <a:cubicBezTo>
                    <a:pt x="886" y="1"/>
                    <a:pt x="780" y="35"/>
                    <a:pt x="667" y="106"/>
                  </a:cubicBezTo>
                  <a:cubicBezTo>
                    <a:pt x="267" y="340"/>
                    <a:pt x="33" y="774"/>
                    <a:pt x="0" y="1241"/>
                  </a:cubicBezTo>
                  <a:cubicBezTo>
                    <a:pt x="0" y="1526"/>
                    <a:pt x="152" y="1692"/>
                    <a:pt x="373" y="1692"/>
                  </a:cubicBezTo>
                  <a:cubicBezTo>
                    <a:pt x="462" y="1692"/>
                    <a:pt x="562" y="1665"/>
                    <a:pt x="667" y="1607"/>
                  </a:cubicBezTo>
                  <a:cubicBezTo>
                    <a:pt x="1034" y="1341"/>
                    <a:pt x="1301" y="940"/>
                    <a:pt x="1334" y="473"/>
                  </a:cubicBezTo>
                  <a:cubicBezTo>
                    <a:pt x="1334" y="173"/>
                    <a:pt x="1190" y="1"/>
                    <a:pt x="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887;p73">
              <a:extLst>
                <a:ext uri="{FF2B5EF4-FFF2-40B4-BE49-F238E27FC236}">
                  <a16:creationId xmlns:a16="http://schemas.microsoft.com/office/drawing/2014/main" id="{F1D8E9A6-6F2B-4799-9749-55877640E30B}"/>
                </a:ext>
              </a:extLst>
            </p:cNvPr>
            <p:cNvSpPr/>
            <p:nvPr/>
          </p:nvSpPr>
          <p:spPr>
            <a:xfrm>
              <a:off x="3291700" y="1131650"/>
              <a:ext cx="32525" cy="42300"/>
            </a:xfrm>
            <a:custGeom>
              <a:avLst/>
              <a:gdLst/>
              <a:ahLst/>
              <a:cxnLst/>
              <a:rect l="l" t="t" r="r" b="b"/>
              <a:pathLst>
                <a:path w="1301" h="1692" extrusionOk="0">
                  <a:moveTo>
                    <a:pt x="925" y="1"/>
                  </a:moveTo>
                  <a:cubicBezTo>
                    <a:pt x="837" y="1"/>
                    <a:pt x="738" y="28"/>
                    <a:pt x="634" y="85"/>
                  </a:cubicBezTo>
                  <a:cubicBezTo>
                    <a:pt x="267" y="352"/>
                    <a:pt x="0" y="752"/>
                    <a:pt x="0" y="1219"/>
                  </a:cubicBezTo>
                  <a:cubicBezTo>
                    <a:pt x="0" y="1519"/>
                    <a:pt x="144" y="1691"/>
                    <a:pt x="343" y="1691"/>
                  </a:cubicBezTo>
                  <a:cubicBezTo>
                    <a:pt x="432" y="1691"/>
                    <a:pt x="531" y="1658"/>
                    <a:pt x="634" y="1586"/>
                  </a:cubicBezTo>
                  <a:cubicBezTo>
                    <a:pt x="1034" y="1352"/>
                    <a:pt x="1268" y="919"/>
                    <a:pt x="1301" y="485"/>
                  </a:cubicBezTo>
                  <a:cubicBezTo>
                    <a:pt x="1301" y="174"/>
                    <a:pt x="1147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888;p73">
              <a:extLst>
                <a:ext uri="{FF2B5EF4-FFF2-40B4-BE49-F238E27FC236}">
                  <a16:creationId xmlns:a16="http://schemas.microsoft.com/office/drawing/2014/main" id="{86491ED4-75A2-4CBF-9CCF-E854E6DAA3BD}"/>
                </a:ext>
              </a:extLst>
            </p:cNvPr>
            <p:cNvSpPr/>
            <p:nvPr/>
          </p:nvSpPr>
          <p:spPr>
            <a:xfrm>
              <a:off x="1829800" y="2077425"/>
              <a:ext cx="32550" cy="40400"/>
            </a:xfrm>
            <a:custGeom>
              <a:avLst/>
              <a:gdLst/>
              <a:ahLst/>
              <a:cxnLst/>
              <a:rect l="l" t="t" r="r" b="b"/>
              <a:pathLst>
                <a:path w="1302" h="1616" extrusionOk="0">
                  <a:moveTo>
                    <a:pt x="608" y="1"/>
                  </a:moveTo>
                  <a:cubicBezTo>
                    <a:pt x="583" y="1"/>
                    <a:pt x="559" y="32"/>
                    <a:pt x="535" y="81"/>
                  </a:cubicBezTo>
                  <a:lnTo>
                    <a:pt x="1" y="1081"/>
                  </a:lnTo>
                  <a:cubicBezTo>
                    <a:pt x="1" y="1081"/>
                    <a:pt x="1" y="1081"/>
                    <a:pt x="1" y="1115"/>
                  </a:cubicBezTo>
                  <a:cubicBezTo>
                    <a:pt x="1" y="1115"/>
                    <a:pt x="1" y="1148"/>
                    <a:pt x="1" y="1148"/>
                  </a:cubicBezTo>
                  <a:cubicBezTo>
                    <a:pt x="1" y="1182"/>
                    <a:pt x="1" y="1182"/>
                    <a:pt x="1" y="1215"/>
                  </a:cubicBezTo>
                  <a:lnTo>
                    <a:pt x="535" y="1615"/>
                  </a:lnTo>
                  <a:lnTo>
                    <a:pt x="568" y="1615"/>
                  </a:lnTo>
                  <a:cubicBezTo>
                    <a:pt x="601" y="1615"/>
                    <a:pt x="635" y="1582"/>
                    <a:pt x="635" y="1548"/>
                  </a:cubicBezTo>
                  <a:cubicBezTo>
                    <a:pt x="668" y="1482"/>
                    <a:pt x="668" y="1415"/>
                    <a:pt x="635" y="1382"/>
                  </a:cubicBezTo>
                  <a:lnTo>
                    <a:pt x="268" y="1115"/>
                  </a:lnTo>
                  <a:lnTo>
                    <a:pt x="1235" y="548"/>
                  </a:lnTo>
                  <a:cubicBezTo>
                    <a:pt x="1302" y="514"/>
                    <a:pt x="1302" y="448"/>
                    <a:pt x="1302" y="381"/>
                  </a:cubicBezTo>
                  <a:cubicBezTo>
                    <a:pt x="1302" y="357"/>
                    <a:pt x="1285" y="334"/>
                    <a:pt x="1264" y="334"/>
                  </a:cubicBezTo>
                  <a:cubicBezTo>
                    <a:pt x="1255" y="334"/>
                    <a:pt x="1245" y="338"/>
                    <a:pt x="1235" y="348"/>
                  </a:cubicBezTo>
                  <a:lnTo>
                    <a:pt x="268" y="915"/>
                  </a:lnTo>
                  <a:lnTo>
                    <a:pt x="268" y="915"/>
                  </a:lnTo>
                  <a:lnTo>
                    <a:pt x="635" y="181"/>
                  </a:lnTo>
                  <a:cubicBezTo>
                    <a:pt x="668" y="147"/>
                    <a:pt x="668" y="81"/>
                    <a:pt x="635" y="14"/>
                  </a:cubicBezTo>
                  <a:cubicBezTo>
                    <a:pt x="626" y="5"/>
                    <a:pt x="617" y="1"/>
                    <a:pt x="6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889;p73">
              <a:extLst>
                <a:ext uri="{FF2B5EF4-FFF2-40B4-BE49-F238E27FC236}">
                  <a16:creationId xmlns:a16="http://schemas.microsoft.com/office/drawing/2014/main" id="{7BFA76EC-1370-40C5-918C-AD76BA025011}"/>
                </a:ext>
              </a:extLst>
            </p:cNvPr>
            <p:cNvSpPr/>
            <p:nvPr/>
          </p:nvSpPr>
          <p:spPr>
            <a:xfrm>
              <a:off x="1878175" y="2047425"/>
              <a:ext cx="33375" cy="41200"/>
            </a:xfrm>
            <a:custGeom>
              <a:avLst/>
              <a:gdLst/>
              <a:ahLst/>
              <a:cxnLst/>
              <a:rect l="l" t="t" r="r" b="b"/>
              <a:pathLst>
                <a:path w="1335" h="1648" extrusionOk="0">
                  <a:moveTo>
                    <a:pt x="769" y="0"/>
                  </a:moveTo>
                  <a:cubicBezTo>
                    <a:pt x="737" y="0"/>
                    <a:pt x="701" y="31"/>
                    <a:pt x="701" y="80"/>
                  </a:cubicBezTo>
                  <a:cubicBezTo>
                    <a:pt x="668" y="113"/>
                    <a:pt x="668" y="180"/>
                    <a:pt x="701" y="247"/>
                  </a:cubicBezTo>
                  <a:lnTo>
                    <a:pt x="1068" y="514"/>
                  </a:lnTo>
                  <a:lnTo>
                    <a:pt x="101" y="1081"/>
                  </a:lnTo>
                  <a:cubicBezTo>
                    <a:pt x="34" y="1114"/>
                    <a:pt x="1" y="1181"/>
                    <a:pt x="34" y="1247"/>
                  </a:cubicBezTo>
                  <a:cubicBezTo>
                    <a:pt x="34" y="1296"/>
                    <a:pt x="52" y="1327"/>
                    <a:pt x="75" y="1327"/>
                  </a:cubicBezTo>
                  <a:cubicBezTo>
                    <a:pt x="83" y="1327"/>
                    <a:pt x="92" y="1323"/>
                    <a:pt x="101" y="1314"/>
                  </a:cubicBezTo>
                  <a:lnTo>
                    <a:pt x="1068" y="747"/>
                  </a:lnTo>
                  <a:lnTo>
                    <a:pt x="1068" y="747"/>
                  </a:lnTo>
                  <a:lnTo>
                    <a:pt x="701" y="1448"/>
                  </a:lnTo>
                  <a:cubicBezTo>
                    <a:pt x="668" y="1514"/>
                    <a:pt x="668" y="1581"/>
                    <a:pt x="701" y="1648"/>
                  </a:cubicBezTo>
                  <a:lnTo>
                    <a:pt x="735" y="1648"/>
                  </a:lnTo>
                  <a:cubicBezTo>
                    <a:pt x="768" y="1614"/>
                    <a:pt x="801" y="1614"/>
                    <a:pt x="801" y="1581"/>
                  </a:cubicBezTo>
                  <a:lnTo>
                    <a:pt x="1335" y="580"/>
                  </a:lnTo>
                  <a:cubicBezTo>
                    <a:pt x="1335" y="580"/>
                    <a:pt x="1335" y="547"/>
                    <a:pt x="1335" y="547"/>
                  </a:cubicBezTo>
                  <a:cubicBezTo>
                    <a:pt x="1335" y="514"/>
                    <a:pt x="1335" y="514"/>
                    <a:pt x="1335" y="480"/>
                  </a:cubicBezTo>
                  <a:cubicBezTo>
                    <a:pt x="1335" y="480"/>
                    <a:pt x="1335" y="447"/>
                    <a:pt x="1335" y="447"/>
                  </a:cubicBezTo>
                  <a:cubicBezTo>
                    <a:pt x="1335" y="447"/>
                    <a:pt x="1335" y="413"/>
                    <a:pt x="1335" y="413"/>
                  </a:cubicBezTo>
                  <a:lnTo>
                    <a:pt x="801" y="13"/>
                  </a:lnTo>
                  <a:cubicBezTo>
                    <a:pt x="792" y="4"/>
                    <a:pt x="781" y="0"/>
                    <a:pt x="7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890;p73">
              <a:extLst>
                <a:ext uri="{FF2B5EF4-FFF2-40B4-BE49-F238E27FC236}">
                  <a16:creationId xmlns:a16="http://schemas.microsoft.com/office/drawing/2014/main" id="{96C2A593-9D51-45C0-B628-3A1EE6C02521}"/>
                </a:ext>
              </a:extLst>
            </p:cNvPr>
            <p:cNvSpPr/>
            <p:nvPr/>
          </p:nvSpPr>
          <p:spPr>
            <a:xfrm>
              <a:off x="1931550" y="2003950"/>
              <a:ext cx="28375" cy="59150"/>
            </a:xfrm>
            <a:custGeom>
              <a:avLst/>
              <a:gdLst/>
              <a:ahLst/>
              <a:cxnLst/>
              <a:rect l="l" t="t" r="r" b="b"/>
              <a:pathLst>
                <a:path w="1135" h="2366" extrusionOk="0">
                  <a:moveTo>
                    <a:pt x="1080" y="1"/>
                  </a:moveTo>
                  <a:cubicBezTo>
                    <a:pt x="1068" y="1"/>
                    <a:pt x="1051" y="18"/>
                    <a:pt x="1035" y="51"/>
                  </a:cubicBezTo>
                  <a:lnTo>
                    <a:pt x="901" y="385"/>
                  </a:lnTo>
                  <a:cubicBezTo>
                    <a:pt x="884" y="382"/>
                    <a:pt x="867" y="381"/>
                    <a:pt x="850" y="381"/>
                  </a:cubicBezTo>
                  <a:cubicBezTo>
                    <a:pt x="630" y="381"/>
                    <a:pt x="389" y="580"/>
                    <a:pt x="234" y="952"/>
                  </a:cubicBezTo>
                  <a:cubicBezTo>
                    <a:pt x="1" y="1452"/>
                    <a:pt x="1" y="2052"/>
                    <a:pt x="234" y="2286"/>
                  </a:cubicBezTo>
                  <a:cubicBezTo>
                    <a:pt x="289" y="2341"/>
                    <a:pt x="364" y="2366"/>
                    <a:pt x="443" y="2366"/>
                  </a:cubicBezTo>
                  <a:cubicBezTo>
                    <a:pt x="508" y="2366"/>
                    <a:pt x="574" y="2349"/>
                    <a:pt x="634" y="2319"/>
                  </a:cubicBezTo>
                  <a:cubicBezTo>
                    <a:pt x="834" y="2186"/>
                    <a:pt x="968" y="1986"/>
                    <a:pt x="1068" y="1786"/>
                  </a:cubicBezTo>
                  <a:cubicBezTo>
                    <a:pt x="1101" y="1719"/>
                    <a:pt x="1101" y="1685"/>
                    <a:pt x="1068" y="1619"/>
                  </a:cubicBezTo>
                  <a:cubicBezTo>
                    <a:pt x="1059" y="1610"/>
                    <a:pt x="1048" y="1606"/>
                    <a:pt x="1035" y="1606"/>
                  </a:cubicBezTo>
                  <a:cubicBezTo>
                    <a:pt x="1001" y="1606"/>
                    <a:pt x="959" y="1637"/>
                    <a:pt x="935" y="1685"/>
                  </a:cubicBezTo>
                  <a:cubicBezTo>
                    <a:pt x="812" y="1956"/>
                    <a:pt x="617" y="2117"/>
                    <a:pt x="456" y="2117"/>
                  </a:cubicBezTo>
                  <a:cubicBezTo>
                    <a:pt x="398" y="2117"/>
                    <a:pt x="345" y="2096"/>
                    <a:pt x="301" y="2052"/>
                  </a:cubicBezTo>
                  <a:cubicBezTo>
                    <a:pt x="101" y="1752"/>
                    <a:pt x="101" y="1352"/>
                    <a:pt x="301" y="1052"/>
                  </a:cubicBezTo>
                  <a:cubicBezTo>
                    <a:pt x="434" y="785"/>
                    <a:pt x="601" y="651"/>
                    <a:pt x="768" y="618"/>
                  </a:cubicBezTo>
                  <a:lnTo>
                    <a:pt x="768" y="618"/>
                  </a:lnTo>
                  <a:lnTo>
                    <a:pt x="668" y="852"/>
                  </a:lnTo>
                  <a:cubicBezTo>
                    <a:pt x="640" y="906"/>
                    <a:pt x="658" y="960"/>
                    <a:pt x="683" y="960"/>
                  </a:cubicBezTo>
                  <a:cubicBezTo>
                    <a:pt x="689" y="960"/>
                    <a:pt x="695" y="958"/>
                    <a:pt x="701" y="952"/>
                  </a:cubicBezTo>
                  <a:lnTo>
                    <a:pt x="1101" y="718"/>
                  </a:lnTo>
                  <a:cubicBezTo>
                    <a:pt x="1135" y="685"/>
                    <a:pt x="1135" y="651"/>
                    <a:pt x="1135" y="585"/>
                  </a:cubicBezTo>
                  <a:lnTo>
                    <a:pt x="1101" y="51"/>
                  </a:lnTo>
                  <a:cubicBezTo>
                    <a:pt x="1101" y="18"/>
                    <a:pt x="1093" y="1"/>
                    <a:pt x="10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891;p73">
              <a:extLst>
                <a:ext uri="{FF2B5EF4-FFF2-40B4-BE49-F238E27FC236}">
                  <a16:creationId xmlns:a16="http://schemas.microsoft.com/office/drawing/2014/main" id="{A2F3C917-F2CA-46E9-BD9F-9654AA6B390C}"/>
                </a:ext>
              </a:extLst>
            </p:cNvPr>
            <p:cNvSpPr/>
            <p:nvPr/>
          </p:nvSpPr>
          <p:spPr>
            <a:xfrm>
              <a:off x="2200075" y="1780550"/>
              <a:ext cx="27550" cy="53525"/>
            </a:xfrm>
            <a:custGeom>
              <a:avLst/>
              <a:gdLst/>
              <a:ahLst/>
              <a:cxnLst/>
              <a:rect l="l" t="t" r="r" b="b"/>
              <a:pathLst>
                <a:path w="1102" h="2141" extrusionOk="0">
                  <a:moveTo>
                    <a:pt x="1015" y="1"/>
                  </a:moveTo>
                  <a:cubicBezTo>
                    <a:pt x="968" y="1"/>
                    <a:pt x="926" y="32"/>
                    <a:pt x="901" y="81"/>
                  </a:cubicBezTo>
                  <a:lnTo>
                    <a:pt x="568" y="848"/>
                  </a:lnTo>
                  <a:lnTo>
                    <a:pt x="201" y="514"/>
                  </a:lnTo>
                  <a:cubicBezTo>
                    <a:pt x="192" y="506"/>
                    <a:pt x="182" y="502"/>
                    <a:pt x="170" y="502"/>
                  </a:cubicBezTo>
                  <a:cubicBezTo>
                    <a:pt x="136" y="502"/>
                    <a:pt x="92" y="539"/>
                    <a:pt x="67" y="614"/>
                  </a:cubicBezTo>
                  <a:cubicBezTo>
                    <a:pt x="1" y="681"/>
                    <a:pt x="1" y="748"/>
                    <a:pt x="67" y="814"/>
                  </a:cubicBezTo>
                  <a:lnTo>
                    <a:pt x="401" y="1181"/>
                  </a:lnTo>
                  <a:lnTo>
                    <a:pt x="67" y="1882"/>
                  </a:lnTo>
                  <a:cubicBezTo>
                    <a:pt x="1" y="1949"/>
                    <a:pt x="1" y="2049"/>
                    <a:pt x="67" y="2115"/>
                  </a:cubicBezTo>
                  <a:cubicBezTo>
                    <a:pt x="67" y="2132"/>
                    <a:pt x="76" y="2140"/>
                    <a:pt x="88" y="2140"/>
                  </a:cubicBezTo>
                  <a:cubicBezTo>
                    <a:pt x="101" y="2140"/>
                    <a:pt x="117" y="2132"/>
                    <a:pt x="134" y="2115"/>
                  </a:cubicBezTo>
                  <a:cubicBezTo>
                    <a:pt x="167" y="2115"/>
                    <a:pt x="201" y="2082"/>
                    <a:pt x="201" y="2049"/>
                  </a:cubicBezTo>
                  <a:lnTo>
                    <a:pt x="568" y="1281"/>
                  </a:lnTo>
                  <a:lnTo>
                    <a:pt x="901" y="1615"/>
                  </a:lnTo>
                  <a:cubicBezTo>
                    <a:pt x="918" y="1632"/>
                    <a:pt x="935" y="1640"/>
                    <a:pt x="947" y="1640"/>
                  </a:cubicBezTo>
                  <a:cubicBezTo>
                    <a:pt x="960" y="1640"/>
                    <a:pt x="968" y="1632"/>
                    <a:pt x="968" y="1615"/>
                  </a:cubicBezTo>
                  <a:cubicBezTo>
                    <a:pt x="1001" y="1615"/>
                    <a:pt x="1035" y="1582"/>
                    <a:pt x="1068" y="1548"/>
                  </a:cubicBezTo>
                  <a:cubicBezTo>
                    <a:pt x="1101" y="1482"/>
                    <a:pt x="1101" y="1381"/>
                    <a:pt x="1068" y="1315"/>
                  </a:cubicBezTo>
                  <a:lnTo>
                    <a:pt x="701" y="981"/>
                  </a:lnTo>
                  <a:lnTo>
                    <a:pt x="1068" y="247"/>
                  </a:lnTo>
                  <a:cubicBezTo>
                    <a:pt x="1101" y="181"/>
                    <a:pt x="1101" y="81"/>
                    <a:pt x="1068" y="14"/>
                  </a:cubicBezTo>
                  <a:cubicBezTo>
                    <a:pt x="1050" y="5"/>
                    <a:pt x="1032" y="1"/>
                    <a:pt x="10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892;p73">
              <a:extLst>
                <a:ext uri="{FF2B5EF4-FFF2-40B4-BE49-F238E27FC236}">
                  <a16:creationId xmlns:a16="http://schemas.microsoft.com/office/drawing/2014/main" id="{30DC6B86-95DF-4D1B-BFDA-CA3B0E4FDFB4}"/>
                </a:ext>
              </a:extLst>
            </p:cNvPr>
            <p:cNvSpPr/>
            <p:nvPr/>
          </p:nvSpPr>
          <p:spPr>
            <a:xfrm>
              <a:off x="1991600" y="1174175"/>
              <a:ext cx="1406850" cy="864875"/>
            </a:xfrm>
            <a:custGeom>
              <a:avLst/>
              <a:gdLst/>
              <a:ahLst/>
              <a:cxnLst/>
              <a:rect l="l" t="t" r="r" b="b"/>
              <a:pathLst>
                <a:path w="56274" h="34595" extrusionOk="0">
                  <a:moveTo>
                    <a:pt x="55940" y="0"/>
                  </a:moveTo>
                  <a:cubicBezTo>
                    <a:pt x="55860" y="0"/>
                    <a:pt x="55769" y="27"/>
                    <a:pt x="55673" y="85"/>
                  </a:cubicBezTo>
                  <a:lnTo>
                    <a:pt x="601" y="31841"/>
                  </a:lnTo>
                  <a:cubicBezTo>
                    <a:pt x="234" y="32074"/>
                    <a:pt x="0" y="32475"/>
                    <a:pt x="0" y="32908"/>
                  </a:cubicBezTo>
                  <a:lnTo>
                    <a:pt x="0" y="34143"/>
                  </a:lnTo>
                  <a:cubicBezTo>
                    <a:pt x="0" y="34428"/>
                    <a:pt x="136" y="34594"/>
                    <a:pt x="334" y="34594"/>
                  </a:cubicBezTo>
                  <a:cubicBezTo>
                    <a:pt x="414" y="34594"/>
                    <a:pt x="505" y="34567"/>
                    <a:pt x="601" y="34510"/>
                  </a:cubicBezTo>
                  <a:lnTo>
                    <a:pt x="55673" y="2753"/>
                  </a:lnTo>
                  <a:cubicBezTo>
                    <a:pt x="56040" y="2520"/>
                    <a:pt x="56274" y="2120"/>
                    <a:pt x="56274" y="1686"/>
                  </a:cubicBezTo>
                  <a:lnTo>
                    <a:pt x="56274" y="452"/>
                  </a:lnTo>
                  <a:cubicBezTo>
                    <a:pt x="56274" y="167"/>
                    <a:pt x="56138" y="0"/>
                    <a:pt x="55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893;p73">
              <a:extLst>
                <a:ext uri="{FF2B5EF4-FFF2-40B4-BE49-F238E27FC236}">
                  <a16:creationId xmlns:a16="http://schemas.microsoft.com/office/drawing/2014/main" id="{D31D9377-EA22-42B3-93E4-BCF2CF165DBA}"/>
                </a:ext>
              </a:extLst>
            </p:cNvPr>
            <p:cNvSpPr/>
            <p:nvPr/>
          </p:nvSpPr>
          <p:spPr>
            <a:xfrm>
              <a:off x="3351725" y="1187950"/>
              <a:ext cx="42550" cy="58400"/>
            </a:xfrm>
            <a:custGeom>
              <a:avLst/>
              <a:gdLst/>
              <a:ahLst/>
              <a:cxnLst/>
              <a:rect l="l" t="t" r="r" b="b"/>
              <a:pathLst>
                <a:path w="1702" h="2336" extrusionOk="0">
                  <a:moveTo>
                    <a:pt x="868" y="468"/>
                  </a:moveTo>
                  <a:lnTo>
                    <a:pt x="935" y="568"/>
                  </a:lnTo>
                  <a:cubicBezTo>
                    <a:pt x="959" y="640"/>
                    <a:pt x="1017" y="695"/>
                    <a:pt x="1086" y="695"/>
                  </a:cubicBezTo>
                  <a:cubicBezTo>
                    <a:pt x="1112" y="695"/>
                    <a:pt x="1140" y="687"/>
                    <a:pt x="1168" y="668"/>
                  </a:cubicBezTo>
                  <a:lnTo>
                    <a:pt x="1268" y="635"/>
                  </a:lnTo>
                  <a:lnTo>
                    <a:pt x="1268" y="635"/>
                  </a:lnTo>
                  <a:lnTo>
                    <a:pt x="1135" y="935"/>
                  </a:lnTo>
                  <a:cubicBezTo>
                    <a:pt x="1102" y="1002"/>
                    <a:pt x="1068" y="1068"/>
                    <a:pt x="1068" y="1135"/>
                  </a:cubicBezTo>
                  <a:lnTo>
                    <a:pt x="1135" y="1535"/>
                  </a:lnTo>
                  <a:lnTo>
                    <a:pt x="901" y="1535"/>
                  </a:lnTo>
                  <a:cubicBezTo>
                    <a:pt x="876" y="1527"/>
                    <a:pt x="853" y="1523"/>
                    <a:pt x="833" y="1523"/>
                  </a:cubicBezTo>
                  <a:cubicBezTo>
                    <a:pt x="770" y="1523"/>
                    <a:pt x="726" y="1560"/>
                    <a:pt x="701" y="1635"/>
                  </a:cubicBezTo>
                  <a:lnTo>
                    <a:pt x="601" y="1735"/>
                  </a:lnTo>
                  <a:lnTo>
                    <a:pt x="601" y="1602"/>
                  </a:lnTo>
                  <a:cubicBezTo>
                    <a:pt x="635" y="1502"/>
                    <a:pt x="601" y="1435"/>
                    <a:pt x="534" y="1369"/>
                  </a:cubicBezTo>
                  <a:lnTo>
                    <a:pt x="334" y="1235"/>
                  </a:lnTo>
                  <a:lnTo>
                    <a:pt x="668" y="968"/>
                  </a:lnTo>
                  <a:cubicBezTo>
                    <a:pt x="701" y="935"/>
                    <a:pt x="735" y="868"/>
                    <a:pt x="768" y="801"/>
                  </a:cubicBezTo>
                  <a:lnTo>
                    <a:pt x="868" y="468"/>
                  </a:lnTo>
                  <a:close/>
                  <a:moveTo>
                    <a:pt x="868" y="1"/>
                  </a:moveTo>
                  <a:cubicBezTo>
                    <a:pt x="768" y="34"/>
                    <a:pt x="668" y="101"/>
                    <a:pt x="635" y="201"/>
                  </a:cubicBezTo>
                  <a:lnTo>
                    <a:pt x="468" y="735"/>
                  </a:lnTo>
                  <a:lnTo>
                    <a:pt x="134" y="1035"/>
                  </a:lnTo>
                  <a:cubicBezTo>
                    <a:pt x="34" y="1102"/>
                    <a:pt x="1" y="1168"/>
                    <a:pt x="1" y="1268"/>
                  </a:cubicBezTo>
                  <a:cubicBezTo>
                    <a:pt x="1" y="1335"/>
                    <a:pt x="34" y="1402"/>
                    <a:pt x="101" y="1469"/>
                  </a:cubicBezTo>
                  <a:lnTo>
                    <a:pt x="301" y="1602"/>
                  </a:lnTo>
                  <a:lnTo>
                    <a:pt x="234" y="2069"/>
                  </a:lnTo>
                  <a:cubicBezTo>
                    <a:pt x="234" y="2169"/>
                    <a:pt x="268" y="2269"/>
                    <a:pt x="368" y="2336"/>
                  </a:cubicBezTo>
                  <a:lnTo>
                    <a:pt x="434" y="2336"/>
                  </a:lnTo>
                  <a:cubicBezTo>
                    <a:pt x="501" y="2303"/>
                    <a:pt x="568" y="2303"/>
                    <a:pt x="601" y="2236"/>
                  </a:cubicBezTo>
                  <a:lnTo>
                    <a:pt x="901" y="1869"/>
                  </a:lnTo>
                  <a:lnTo>
                    <a:pt x="1168" y="1902"/>
                  </a:lnTo>
                  <a:cubicBezTo>
                    <a:pt x="1235" y="1902"/>
                    <a:pt x="1302" y="1869"/>
                    <a:pt x="1368" y="1802"/>
                  </a:cubicBezTo>
                  <a:cubicBezTo>
                    <a:pt x="1435" y="1735"/>
                    <a:pt x="1468" y="1635"/>
                    <a:pt x="1435" y="1569"/>
                  </a:cubicBezTo>
                  <a:lnTo>
                    <a:pt x="1402" y="1102"/>
                  </a:lnTo>
                  <a:lnTo>
                    <a:pt x="1635" y="635"/>
                  </a:lnTo>
                  <a:cubicBezTo>
                    <a:pt x="1702" y="535"/>
                    <a:pt x="1702" y="401"/>
                    <a:pt x="1635" y="334"/>
                  </a:cubicBezTo>
                  <a:cubicBezTo>
                    <a:pt x="1611" y="286"/>
                    <a:pt x="1551" y="255"/>
                    <a:pt x="1494" y="255"/>
                  </a:cubicBezTo>
                  <a:cubicBezTo>
                    <a:pt x="1473" y="255"/>
                    <a:pt x="1453" y="259"/>
                    <a:pt x="1435" y="268"/>
                  </a:cubicBezTo>
                  <a:lnTo>
                    <a:pt x="1168" y="368"/>
                  </a:lnTo>
                  <a:lnTo>
                    <a:pt x="1035" y="134"/>
                  </a:lnTo>
                  <a:cubicBezTo>
                    <a:pt x="1035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894;p73">
              <a:extLst>
                <a:ext uri="{FF2B5EF4-FFF2-40B4-BE49-F238E27FC236}">
                  <a16:creationId xmlns:a16="http://schemas.microsoft.com/office/drawing/2014/main" id="{492C97E0-A795-461B-98DB-5CCEDC349280}"/>
                </a:ext>
              </a:extLst>
            </p:cNvPr>
            <p:cNvSpPr/>
            <p:nvPr/>
          </p:nvSpPr>
          <p:spPr>
            <a:xfrm>
              <a:off x="3410950" y="11395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202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95;p73">
              <a:extLst>
                <a:ext uri="{FF2B5EF4-FFF2-40B4-BE49-F238E27FC236}">
                  <a16:creationId xmlns:a16="http://schemas.microsoft.com/office/drawing/2014/main" id="{6AF580B2-96BB-4B70-8320-D3930C47CCB8}"/>
                </a:ext>
              </a:extLst>
            </p:cNvPr>
            <p:cNvSpPr/>
            <p:nvPr/>
          </p:nvSpPr>
          <p:spPr>
            <a:xfrm>
              <a:off x="3410950" y="1163000"/>
              <a:ext cx="54950" cy="33325"/>
            </a:xfrm>
            <a:custGeom>
              <a:avLst/>
              <a:gdLst/>
              <a:ahLst/>
              <a:cxnLst/>
              <a:rect l="l" t="t" r="r" b="b"/>
              <a:pathLst>
                <a:path w="2198" h="1333" extrusionOk="0">
                  <a:moveTo>
                    <a:pt x="1910" y="1"/>
                  </a:moveTo>
                  <a:cubicBezTo>
                    <a:pt x="1876" y="1"/>
                    <a:pt x="1839" y="10"/>
                    <a:pt x="1801" y="32"/>
                  </a:cubicBezTo>
                  <a:lnTo>
                    <a:pt x="200" y="966"/>
                  </a:lnTo>
                  <a:cubicBezTo>
                    <a:pt x="0" y="1066"/>
                    <a:pt x="100" y="1332"/>
                    <a:pt x="300" y="1332"/>
                  </a:cubicBezTo>
                  <a:cubicBezTo>
                    <a:pt x="334" y="1332"/>
                    <a:pt x="367" y="1299"/>
                    <a:pt x="400" y="1299"/>
                  </a:cubicBezTo>
                  <a:lnTo>
                    <a:pt x="2002" y="365"/>
                  </a:lnTo>
                  <a:cubicBezTo>
                    <a:pt x="2197" y="253"/>
                    <a:pt x="2088" y="1"/>
                    <a:pt x="1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96;p73">
              <a:extLst>
                <a:ext uri="{FF2B5EF4-FFF2-40B4-BE49-F238E27FC236}">
                  <a16:creationId xmlns:a16="http://schemas.microsoft.com/office/drawing/2014/main" id="{A3688D18-E5E3-4D49-A0C1-1317DD905356}"/>
                </a:ext>
              </a:extLst>
            </p:cNvPr>
            <p:cNvSpPr/>
            <p:nvPr/>
          </p:nvSpPr>
          <p:spPr>
            <a:xfrm>
              <a:off x="3410950" y="1186250"/>
              <a:ext cx="53375" cy="33425"/>
            </a:xfrm>
            <a:custGeom>
              <a:avLst/>
              <a:gdLst/>
              <a:ahLst/>
              <a:cxnLst/>
              <a:rect l="l" t="t" r="r" b="b"/>
              <a:pathLst>
                <a:path w="2135" h="1337" extrusionOk="0">
                  <a:moveTo>
                    <a:pt x="1914" y="1"/>
                  </a:moveTo>
                  <a:cubicBezTo>
                    <a:pt x="1876" y="1"/>
                    <a:pt x="1837" y="12"/>
                    <a:pt x="1801" y="36"/>
                  </a:cubicBezTo>
                  <a:lnTo>
                    <a:pt x="200" y="970"/>
                  </a:lnTo>
                  <a:cubicBezTo>
                    <a:pt x="0" y="1070"/>
                    <a:pt x="100" y="1336"/>
                    <a:pt x="300" y="1336"/>
                  </a:cubicBezTo>
                  <a:cubicBezTo>
                    <a:pt x="334" y="1336"/>
                    <a:pt x="367" y="1303"/>
                    <a:pt x="400" y="1303"/>
                  </a:cubicBezTo>
                  <a:lnTo>
                    <a:pt x="2002" y="369"/>
                  </a:lnTo>
                  <a:cubicBezTo>
                    <a:pt x="2102" y="302"/>
                    <a:pt x="2135" y="169"/>
                    <a:pt x="2068" y="102"/>
                  </a:cubicBezTo>
                  <a:cubicBezTo>
                    <a:pt x="2047" y="38"/>
                    <a:pt x="1983" y="1"/>
                    <a:pt x="19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97;p73">
              <a:extLst>
                <a:ext uri="{FF2B5EF4-FFF2-40B4-BE49-F238E27FC236}">
                  <a16:creationId xmlns:a16="http://schemas.microsoft.com/office/drawing/2014/main" id="{8C10F14D-DA23-4E86-BE61-1EED95DE4D84}"/>
                </a:ext>
              </a:extLst>
            </p:cNvPr>
            <p:cNvSpPr/>
            <p:nvPr/>
          </p:nvSpPr>
          <p:spPr>
            <a:xfrm>
              <a:off x="1879850" y="2105975"/>
              <a:ext cx="146800" cy="108400"/>
            </a:xfrm>
            <a:custGeom>
              <a:avLst/>
              <a:gdLst/>
              <a:ahLst/>
              <a:cxnLst/>
              <a:rect l="l" t="t" r="r" b="b"/>
              <a:pathLst>
                <a:path w="5872" h="4336" extrusionOk="0">
                  <a:moveTo>
                    <a:pt x="5669" y="0"/>
                  </a:moveTo>
                  <a:cubicBezTo>
                    <a:pt x="5627" y="0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5"/>
                    <a:pt x="34" y="3409"/>
                    <a:pt x="0" y="3642"/>
                  </a:cubicBezTo>
                  <a:lnTo>
                    <a:pt x="0" y="4076"/>
                  </a:lnTo>
                  <a:cubicBezTo>
                    <a:pt x="0" y="4238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6"/>
                  </a:cubicBezTo>
                  <a:lnTo>
                    <a:pt x="5538" y="1307"/>
                  </a:lnTo>
                  <a:cubicBezTo>
                    <a:pt x="5738" y="1174"/>
                    <a:pt x="5871" y="940"/>
                    <a:pt x="5871" y="707"/>
                  </a:cubicBezTo>
                  <a:lnTo>
                    <a:pt x="5871" y="240"/>
                  </a:lnTo>
                  <a:cubicBezTo>
                    <a:pt x="5871" y="93"/>
                    <a:pt x="5782" y="0"/>
                    <a:pt x="56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98;p73">
              <a:extLst>
                <a:ext uri="{FF2B5EF4-FFF2-40B4-BE49-F238E27FC236}">
                  <a16:creationId xmlns:a16="http://schemas.microsoft.com/office/drawing/2014/main" id="{1196C17D-1FEA-4D41-BD1F-3D099E49A80E}"/>
                </a:ext>
              </a:extLst>
            </p:cNvPr>
            <p:cNvSpPr/>
            <p:nvPr/>
          </p:nvSpPr>
          <p:spPr>
            <a:xfrm>
              <a:off x="1826475" y="220635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1"/>
                  </a:cubicBezTo>
                  <a:lnTo>
                    <a:pt x="334" y="261"/>
                  </a:lnTo>
                  <a:cubicBezTo>
                    <a:pt x="134" y="394"/>
                    <a:pt x="1" y="628"/>
                    <a:pt x="1" y="861"/>
                  </a:cubicBezTo>
                  <a:lnTo>
                    <a:pt x="1" y="1328"/>
                  </a:lnTo>
                  <a:cubicBezTo>
                    <a:pt x="1" y="1475"/>
                    <a:pt x="72" y="1568"/>
                    <a:pt x="189" y="1568"/>
                  </a:cubicBezTo>
                  <a:cubicBezTo>
                    <a:pt x="232" y="1568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2"/>
                    <a:pt x="1035" y="928"/>
                    <a:pt x="1068" y="695"/>
                  </a:cubicBezTo>
                  <a:lnTo>
                    <a:pt x="1068" y="261"/>
                  </a:lnTo>
                  <a:cubicBezTo>
                    <a:pt x="1068" y="99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99;p73">
              <a:extLst>
                <a:ext uri="{FF2B5EF4-FFF2-40B4-BE49-F238E27FC236}">
                  <a16:creationId xmlns:a16="http://schemas.microsoft.com/office/drawing/2014/main" id="{CD94C03A-E506-469A-B8A1-FF0E7335D0EF}"/>
                </a:ext>
              </a:extLst>
            </p:cNvPr>
            <p:cNvSpPr/>
            <p:nvPr/>
          </p:nvSpPr>
          <p:spPr>
            <a:xfrm>
              <a:off x="1879850" y="2168375"/>
              <a:ext cx="146800" cy="108025"/>
            </a:xfrm>
            <a:custGeom>
              <a:avLst/>
              <a:gdLst/>
              <a:ahLst/>
              <a:cxnLst/>
              <a:rect l="l" t="t" r="r" b="b"/>
              <a:pathLst>
                <a:path w="5872" h="4321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2"/>
                  </a:lnTo>
                  <a:cubicBezTo>
                    <a:pt x="0" y="4228"/>
                    <a:pt x="90" y="4321"/>
                    <a:pt x="216" y="4321"/>
                  </a:cubicBezTo>
                  <a:cubicBezTo>
                    <a:pt x="262" y="4321"/>
                    <a:pt x="314" y="4308"/>
                    <a:pt x="367" y="4282"/>
                  </a:cubicBezTo>
                  <a:lnTo>
                    <a:pt x="5538" y="1280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00;p73">
              <a:extLst>
                <a:ext uri="{FF2B5EF4-FFF2-40B4-BE49-F238E27FC236}">
                  <a16:creationId xmlns:a16="http://schemas.microsoft.com/office/drawing/2014/main" id="{C9D9560D-5E26-40B8-8675-F0E9A421E3EF}"/>
                </a:ext>
              </a:extLst>
            </p:cNvPr>
            <p:cNvSpPr/>
            <p:nvPr/>
          </p:nvSpPr>
          <p:spPr>
            <a:xfrm>
              <a:off x="1826475" y="2268575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1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2"/>
                    <a:pt x="183" y="1562"/>
                  </a:cubicBezTo>
                  <a:cubicBezTo>
                    <a:pt x="228" y="1562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01;p73">
              <a:extLst>
                <a:ext uri="{FF2B5EF4-FFF2-40B4-BE49-F238E27FC236}">
                  <a16:creationId xmlns:a16="http://schemas.microsoft.com/office/drawing/2014/main" id="{3167DC24-07DA-494B-AE7C-62F8CB5AE8F7}"/>
                </a:ext>
              </a:extLst>
            </p:cNvPr>
            <p:cNvSpPr/>
            <p:nvPr/>
          </p:nvSpPr>
          <p:spPr>
            <a:xfrm>
              <a:off x="1879850" y="2230525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90" y="0"/>
                  </a:moveTo>
                  <a:cubicBezTo>
                    <a:pt x="5642" y="0"/>
                    <a:pt x="5590" y="19"/>
                    <a:pt x="5538" y="61"/>
                  </a:cubicBezTo>
                  <a:lnTo>
                    <a:pt x="367" y="3030"/>
                  </a:lnTo>
                  <a:cubicBezTo>
                    <a:pt x="134" y="3163"/>
                    <a:pt x="34" y="3397"/>
                    <a:pt x="0" y="3630"/>
                  </a:cubicBezTo>
                  <a:lnTo>
                    <a:pt x="0" y="4097"/>
                  </a:lnTo>
                  <a:cubicBezTo>
                    <a:pt x="0" y="4244"/>
                    <a:pt x="90" y="4337"/>
                    <a:pt x="216" y="4337"/>
                  </a:cubicBezTo>
                  <a:cubicBezTo>
                    <a:pt x="262" y="4337"/>
                    <a:pt x="314" y="4324"/>
                    <a:pt x="367" y="4297"/>
                  </a:cubicBezTo>
                  <a:lnTo>
                    <a:pt x="5538" y="1295"/>
                  </a:lnTo>
                  <a:cubicBezTo>
                    <a:pt x="5738" y="1162"/>
                    <a:pt x="5871" y="928"/>
                    <a:pt x="5871" y="695"/>
                  </a:cubicBezTo>
                  <a:lnTo>
                    <a:pt x="5871" y="228"/>
                  </a:lnTo>
                  <a:cubicBezTo>
                    <a:pt x="5871" y="91"/>
                    <a:pt x="5793" y="0"/>
                    <a:pt x="56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02;p73">
              <a:extLst>
                <a:ext uri="{FF2B5EF4-FFF2-40B4-BE49-F238E27FC236}">
                  <a16:creationId xmlns:a16="http://schemas.microsoft.com/office/drawing/2014/main" id="{EE641BDE-EEE1-4F92-A96B-34E5839F0BEF}"/>
                </a:ext>
              </a:extLst>
            </p:cNvPr>
            <p:cNvSpPr/>
            <p:nvPr/>
          </p:nvSpPr>
          <p:spPr>
            <a:xfrm>
              <a:off x="1826475" y="2330975"/>
              <a:ext cx="26700" cy="38825"/>
            </a:xfrm>
            <a:custGeom>
              <a:avLst/>
              <a:gdLst/>
              <a:ahLst/>
              <a:cxnLst/>
              <a:rect l="l" t="t" r="r" b="b"/>
              <a:pathLst>
                <a:path w="1068" h="1553" extrusionOk="0">
                  <a:moveTo>
                    <a:pt x="880" y="1"/>
                  </a:moveTo>
                  <a:cubicBezTo>
                    <a:pt x="834" y="1"/>
                    <a:pt x="784" y="16"/>
                    <a:pt x="734" y="46"/>
                  </a:cubicBezTo>
                  <a:lnTo>
                    <a:pt x="334" y="279"/>
                  </a:lnTo>
                  <a:cubicBezTo>
                    <a:pt x="134" y="413"/>
                    <a:pt x="1" y="613"/>
                    <a:pt x="1" y="880"/>
                  </a:cubicBezTo>
                  <a:lnTo>
                    <a:pt x="1" y="1314"/>
                  </a:lnTo>
                  <a:cubicBezTo>
                    <a:pt x="1" y="1460"/>
                    <a:pt x="72" y="1553"/>
                    <a:pt x="189" y="1553"/>
                  </a:cubicBezTo>
                  <a:cubicBezTo>
                    <a:pt x="232" y="1553"/>
                    <a:pt x="280" y="1540"/>
                    <a:pt x="334" y="1514"/>
                  </a:cubicBezTo>
                  <a:lnTo>
                    <a:pt x="734" y="1280"/>
                  </a:lnTo>
                  <a:cubicBezTo>
                    <a:pt x="935" y="1147"/>
                    <a:pt x="1035" y="947"/>
                    <a:pt x="1068" y="680"/>
                  </a:cubicBezTo>
                  <a:lnTo>
                    <a:pt x="1068" y="246"/>
                  </a:lnTo>
                  <a:cubicBezTo>
                    <a:pt x="1068" y="83"/>
                    <a:pt x="986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03;p73">
              <a:extLst>
                <a:ext uri="{FF2B5EF4-FFF2-40B4-BE49-F238E27FC236}">
                  <a16:creationId xmlns:a16="http://schemas.microsoft.com/office/drawing/2014/main" id="{09EF7F03-04FA-4FF0-86CD-67E72A94AFD8}"/>
                </a:ext>
              </a:extLst>
            </p:cNvPr>
            <p:cNvSpPr/>
            <p:nvPr/>
          </p:nvSpPr>
          <p:spPr>
            <a:xfrm>
              <a:off x="1879850" y="2291800"/>
              <a:ext cx="146800" cy="108175"/>
            </a:xfrm>
            <a:custGeom>
              <a:avLst/>
              <a:gdLst/>
              <a:ahLst/>
              <a:cxnLst/>
              <a:rect l="l" t="t" r="r" b="b"/>
              <a:pathLst>
                <a:path w="5872" h="4327" extrusionOk="0">
                  <a:moveTo>
                    <a:pt x="5683" y="0"/>
                  </a:moveTo>
                  <a:cubicBezTo>
                    <a:pt x="5638" y="0"/>
                    <a:pt x="5588" y="15"/>
                    <a:pt x="5538" y="45"/>
                  </a:cubicBezTo>
                  <a:lnTo>
                    <a:pt x="367" y="3047"/>
                  </a:lnTo>
                  <a:cubicBezTo>
                    <a:pt x="134" y="3181"/>
                    <a:pt x="34" y="3381"/>
                    <a:pt x="0" y="3648"/>
                  </a:cubicBezTo>
                  <a:lnTo>
                    <a:pt x="0" y="4081"/>
                  </a:lnTo>
                  <a:cubicBezTo>
                    <a:pt x="0" y="4245"/>
                    <a:pt x="82" y="4327"/>
                    <a:pt x="200" y="4327"/>
                  </a:cubicBezTo>
                  <a:cubicBezTo>
                    <a:pt x="250" y="4327"/>
                    <a:pt x="307" y="4312"/>
                    <a:pt x="367" y="4282"/>
                  </a:cubicBezTo>
                  <a:lnTo>
                    <a:pt x="5538" y="1279"/>
                  </a:lnTo>
                  <a:cubicBezTo>
                    <a:pt x="5738" y="1146"/>
                    <a:pt x="5871" y="946"/>
                    <a:pt x="5871" y="679"/>
                  </a:cubicBezTo>
                  <a:lnTo>
                    <a:pt x="5871" y="245"/>
                  </a:lnTo>
                  <a:cubicBezTo>
                    <a:pt x="5871" y="82"/>
                    <a:pt x="5790" y="0"/>
                    <a:pt x="56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04;p73">
              <a:extLst>
                <a:ext uri="{FF2B5EF4-FFF2-40B4-BE49-F238E27FC236}">
                  <a16:creationId xmlns:a16="http://schemas.microsoft.com/office/drawing/2014/main" id="{9528DCE7-163A-4ADF-9032-6B32FA52B82E}"/>
                </a:ext>
              </a:extLst>
            </p:cNvPr>
            <p:cNvSpPr/>
            <p:nvPr/>
          </p:nvSpPr>
          <p:spPr>
            <a:xfrm>
              <a:off x="1826475" y="2392000"/>
              <a:ext cx="26700" cy="39050"/>
            </a:xfrm>
            <a:custGeom>
              <a:avLst/>
              <a:gdLst/>
              <a:ahLst/>
              <a:cxnLst/>
              <a:rect l="l" t="t" r="r" b="b"/>
              <a:pathLst>
                <a:path w="1068" h="1562" extrusionOk="0">
                  <a:moveTo>
                    <a:pt x="865" y="1"/>
                  </a:moveTo>
                  <a:cubicBezTo>
                    <a:pt x="824" y="1"/>
                    <a:pt x="779" y="13"/>
                    <a:pt x="734" y="40"/>
                  </a:cubicBezTo>
                  <a:lnTo>
                    <a:pt x="334" y="274"/>
                  </a:lnTo>
                  <a:cubicBezTo>
                    <a:pt x="134" y="407"/>
                    <a:pt x="1" y="640"/>
                    <a:pt x="1" y="874"/>
                  </a:cubicBezTo>
                  <a:lnTo>
                    <a:pt x="1" y="1308"/>
                  </a:lnTo>
                  <a:cubicBezTo>
                    <a:pt x="1" y="1452"/>
                    <a:pt x="70" y="1561"/>
                    <a:pt x="183" y="1561"/>
                  </a:cubicBezTo>
                  <a:cubicBezTo>
                    <a:pt x="228" y="1561"/>
                    <a:pt x="278" y="1545"/>
                    <a:pt x="334" y="1508"/>
                  </a:cubicBezTo>
                  <a:lnTo>
                    <a:pt x="734" y="1308"/>
                  </a:lnTo>
                  <a:cubicBezTo>
                    <a:pt x="935" y="1174"/>
                    <a:pt x="1035" y="941"/>
                    <a:pt x="1068" y="707"/>
                  </a:cubicBezTo>
                  <a:lnTo>
                    <a:pt x="1068" y="240"/>
                  </a:lnTo>
                  <a:cubicBezTo>
                    <a:pt x="1068" y="94"/>
                    <a:pt x="979" y="1"/>
                    <a:pt x="8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05;p73">
              <a:extLst>
                <a:ext uri="{FF2B5EF4-FFF2-40B4-BE49-F238E27FC236}">
                  <a16:creationId xmlns:a16="http://schemas.microsoft.com/office/drawing/2014/main" id="{41B17096-20E9-4759-8393-9CE6951FAC54}"/>
                </a:ext>
              </a:extLst>
            </p:cNvPr>
            <p:cNvSpPr/>
            <p:nvPr/>
          </p:nvSpPr>
          <p:spPr>
            <a:xfrm>
              <a:off x="1879850" y="2350300"/>
              <a:ext cx="146800" cy="108425"/>
            </a:xfrm>
            <a:custGeom>
              <a:avLst/>
              <a:gdLst/>
              <a:ahLst/>
              <a:cxnLst/>
              <a:rect l="l" t="t" r="r" b="b"/>
              <a:pathLst>
                <a:path w="5872" h="4337" extrusionOk="0">
                  <a:moveTo>
                    <a:pt x="5669" y="1"/>
                  </a:moveTo>
                  <a:cubicBezTo>
                    <a:pt x="5627" y="1"/>
                    <a:pt x="5582" y="13"/>
                    <a:pt x="5538" y="40"/>
                  </a:cubicBezTo>
                  <a:lnTo>
                    <a:pt x="367" y="3042"/>
                  </a:lnTo>
                  <a:cubicBezTo>
                    <a:pt x="134" y="3176"/>
                    <a:pt x="34" y="3409"/>
                    <a:pt x="0" y="3643"/>
                  </a:cubicBezTo>
                  <a:lnTo>
                    <a:pt x="0" y="4076"/>
                  </a:lnTo>
                  <a:cubicBezTo>
                    <a:pt x="0" y="4239"/>
                    <a:pt x="81" y="4336"/>
                    <a:pt x="197" y="4336"/>
                  </a:cubicBezTo>
                  <a:cubicBezTo>
                    <a:pt x="248" y="4336"/>
                    <a:pt x="306" y="4317"/>
                    <a:pt x="367" y="4277"/>
                  </a:cubicBezTo>
                  <a:lnTo>
                    <a:pt x="5538" y="1308"/>
                  </a:lnTo>
                  <a:cubicBezTo>
                    <a:pt x="5738" y="1174"/>
                    <a:pt x="5871" y="941"/>
                    <a:pt x="5871" y="707"/>
                  </a:cubicBezTo>
                  <a:lnTo>
                    <a:pt x="5871" y="240"/>
                  </a:lnTo>
                  <a:cubicBezTo>
                    <a:pt x="5871" y="94"/>
                    <a:pt x="5782" y="1"/>
                    <a:pt x="5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06;p73">
              <a:extLst>
                <a:ext uri="{FF2B5EF4-FFF2-40B4-BE49-F238E27FC236}">
                  <a16:creationId xmlns:a16="http://schemas.microsoft.com/office/drawing/2014/main" id="{A7450B3C-5471-42AA-A443-00F6AC33389C}"/>
                </a:ext>
              </a:extLst>
            </p:cNvPr>
            <p:cNvSpPr/>
            <p:nvPr/>
          </p:nvSpPr>
          <p:spPr>
            <a:xfrm>
              <a:off x="1826475" y="2450700"/>
              <a:ext cx="26700" cy="39200"/>
            </a:xfrm>
            <a:custGeom>
              <a:avLst/>
              <a:gdLst/>
              <a:ahLst/>
              <a:cxnLst/>
              <a:rect l="l" t="t" r="r" b="b"/>
              <a:pathLst>
                <a:path w="1068" h="1568" extrusionOk="0">
                  <a:moveTo>
                    <a:pt x="883" y="1"/>
                  </a:moveTo>
                  <a:cubicBezTo>
                    <a:pt x="836" y="1"/>
                    <a:pt x="785" y="20"/>
                    <a:pt x="734" y="60"/>
                  </a:cubicBezTo>
                  <a:lnTo>
                    <a:pt x="334" y="261"/>
                  </a:lnTo>
                  <a:cubicBezTo>
                    <a:pt x="134" y="394"/>
                    <a:pt x="1" y="627"/>
                    <a:pt x="1" y="861"/>
                  </a:cubicBezTo>
                  <a:lnTo>
                    <a:pt x="1" y="1328"/>
                  </a:lnTo>
                  <a:cubicBezTo>
                    <a:pt x="1" y="1474"/>
                    <a:pt x="72" y="1567"/>
                    <a:pt x="189" y="1567"/>
                  </a:cubicBezTo>
                  <a:cubicBezTo>
                    <a:pt x="232" y="1567"/>
                    <a:pt x="280" y="1555"/>
                    <a:pt x="334" y="1528"/>
                  </a:cubicBezTo>
                  <a:lnTo>
                    <a:pt x="734" y="1295"/>
                  </a:lnTo>
                  <a:cubicBezTo>
                    <a:pt x="935" y="1161"/>
                    <a:pt x="1035" y="928"/>
                    <a:pt x="1068" y="694"/>
                  </a:cubicBezTo>
                  <a:lnTo>
                    <a:pt x="1068" y="261"/>
                  </a:lnTo>
                  <a:cubicBezTo>
                    <a:pt x="1068" y="98"/>
                    <a:pt x="988" y="1"/>
                    <a:pt x="88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07;p73">
              <a:extLst>
                <a:ext uri="{FF2B5EF4-FFF2-40B4-BE49-F238E27FC236}">
                  <a16:creationId xmlns:a16="http://schemas.microsoft.com/office/drawing/2014/main" id="{0639A484-38C6-439C-8005-87CC7719D4F1}"/>
                </a:ext>
              </a:extLst>
            </p:cNvPr>
            <p:cNvSpPr/>
            <p:nvPr/>
          </p:nvSpPr>
          <p:spPr>
            <a:xfrm>
              <a:off x="2060800" y="2043575"/>
              <a:ext cx="10050" cy="833125"/>
            </a:xfrm>
            <a:custGeom>
              <a:avLst/>
              <a:gdLst/>
              <a:ahLst/>
              <a:cxnLst/>
              <a:rect l="l" t="t" r="r" b="b"/>
              <a:pathLst>
                <a:path w="402" h="33325" extrusionOk="0">
                  <a:moveTo>
                    <a:pt x="201" y="0"/>
                  </a:moveTo>
                  <a:cubicBezTo>
                    <a:pt x="101" y="0"/>
                    <a:pt x="1" y="100"/>
                    <a:pt x="1" y="201"/>
                  </a:cubicBezTo>
                  <a:lnTo>
                    <a:pt x="1" y="33124"/>
                  </a:lnTo>
                  <a:cubicBezTo>
                    <a:pt x="1" y="33224"/>
                    <a:pt x="101" y="33324"/>
                    <a:pt x="201" y="33324"/>
                  </a:cubicBezTo>
                  <a:cubicBezTo>
                    <a:pt x="301" y="33324"/>
                    <a:pt x="401" y="33224"/>
                    <a:pt x="401" y="33124"/>
                  </a:cubicBezTo>
                  <a:lnTo>
                    <a:pt x="401" y="201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08;p73">
              <a:extLst>
                <a:ext uri="{FF2B5EF4-FFF2-40B4-BE49-F238E27FC236}">
                  <a16:creationId xmlns:a16="http://schemas.microsoft.com/office/drawing/2014/main" id="{EFC1017E-5061-4E45-883C-68ECCDFFAF6E}"/>
                </a:ext>
              </a:extLst>
            </p:cNvPr>
            <p:cNvSpPr/>
            <p:nvPr/>
          </p:nvSpPr>
          <p:spPr>
            <a:xfrm>
              <a:off x="2145025" y="2090900"/>
              <a:ext cx="95950" cy="123350"/>
            </a:xfrm>
            <a:custGeom>
              <a:avLst/>
              <a:gdLst/>
              <a:ahLst/>
              <a:cxnLst/>
              <a:rect l="l" t="t" r="r" b="b"/>
              <a:pathLst>
                <a:path w="3838" h="4934" extrusionOk="0">
                  <a:moveTo>
                    <a:pt x="2771" y="1"/>
                  </a:moveTo>
                  <a:cubicBezTo>
                    <a:pt x="2511" y="1"/>
                    <a:pt x="2217" y="89"/>
                    <a:pt x="1902" y="276"/>
                  </a:cubicBezTo>
                  <a:cubicBezTo>
                    <a:pt x="768" y="1009"/>
                    <a:pt x="68" y="2244"/>
                    <a:pt x="1" y="3578"/>
                  </a:cubicBezTo>
                  <a:cubicBezTo>
                    <a:pt x="1" y="4433"/>
                    <a:pt x="424" y="4933"/>
                    <a:pt x="1053" y="4933"/>
                  </a:cubicBezTo>
                  <a:cubicBezTo>
                    <a:pt x="1307" y="4933"/>
                    <a:pt x="1595" y="4852"/>
                    <a:pt x="1902" y="4679"/>
                  </a:cubicBezTo>
                  <a:cubicBezTo>
                    <a:pt x="3036" y="3945"/>
                    <a:pt x="3737" y="2711"/>
                    <a:pt x="3837" y="1376"/>
                  </a:cubicBezTo>
                  <a:cubicBezTo>
                    <a:pt x="3813" y="506"/>
                    <a:pt x="3392" y="1"/>
                    <a:pt x="27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09;p73">
              <a:extLst>
                <a:ext uri="{FF2B5EF4-FFF2-40B4-BE49-F238E27FC236}">
                  <a16:creationId xmlns:a16="http://schemas.microsoft.com/office/drawing/2014/main" id="{8F1737BF-FACC-4383-A9C5-4E2986BB22D2}"/>
                </a:ext>
              </a:extLst>
            </p:cNvPr>
            <p:cNvSpPr/>
            <p:nvPr/>
          </p:nvSpPr>
          <p:spPr>
            <a:xfrm>
              <a:off x="2177550" y="2111650"/>
              <a:ext cx="29600" cy="34525"/>
            </a:xfrm>
            <a:custGeom>
              <a:avLst/>
              <a:gdLst/>
              <a:ahLst/>
              <a:cxnLst/>
              <a:rect l="l" t="t" r="r" b="b"/>
              <a:pathLst>
                <a:path w="1184" h="1381" extrusionOk="0">
                  <a:moveTo>
                    <a:pt x="769" y="0"/>
                  </a:moveTo>
                  <a:cubicBezTo>
                    <a:pt x="689" y="0"/>
                    <a:pt x="607" y="25"/>
                    <a:pt x="535" y="79"/>
                  </a:cubicBezTo>
                  <a:cubicBezTo>
                    <a:pt x="234" y="280"/>
                    <a:pt x="68" y="580"/>
                    <a:pt x="34" y="947"/>
                  </a:cubicBezTo>
                  <a:cubicBezTo>
                    <a:pt x="1" y="1080"/>
                    <a:pt x="101" y="1247"/>
                    <a:pt x="201" y="1314"/>
                  </a:cubicBezTo>
                  <a:cubicBezTo>
                    <a:pt x="268" y="1347"/>
                    <a:pt x="334" y="1380"/>
                    <a:pt x="401" y="1380"/>
                  </a:cubicBezTo>
                  <a:cubicBezTo>
                    <a:pt x="468" y="1380"/>
                    <a:pt x="568" y="1347"/>
                    <a:pt x="635" y="1314"/>
                  </a:cubicBezTo>
                  <a:cubicBezTo>
                    <a:pt x="935" y="1113"/>
                    <a:pt x="1135" y="780"/>
                    <a:pt x="1135" y="446"/>
                  </a:cubicBezTo>
                  <a:cubicBezTo>
                    <a:pt x="1184" y="179"/>
                    <a:pt x="984" y="0"/>
                    <a:pt x="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10;p73">
              <a:extLst>
                <a:ext uri="{FF2B5EF4-FFF2-40B4-BE49-F238E27FC236}">
                  <a16:creationId xmlns:a16="http://schemas.microsoft.com/office/drawing/2014/main" id="{38DA15B6-7828-46AB-9B2E-E8C3E6D2942E}"/>
                </a:ext>
              </a:extLst>
            </p:cNvPr>
            <p:cNvSpPr/>
            <p:nvPr/>
          </p:nvSpPr>
          <p:spPr>
            <a:xfrm>
              <a:off x="2166725" y="2147700"/>
              <a:ext cx="53400" cy="51300"/>
            </a:xfrm>
            <a:custGeom>
              <a:avLst/>
              <a:gdLst/>
              <a:ahLst/>
              <a:cxnLst/>
              <a:rect l="l" t="t" r="r" b="b"/>
              <a:pathLst>
                <a:path w="2136" h="2052" extrusionOk="0">
                  <a:moveTo>
                    <a:pt x="1493" y="0"/>
                  </a:moveTo>
                  <a:cubicBezTo>
                    <a:pt x="1368" y="0"/>
                    <a:pt x="1242" y="34"/>
                    <a:pt x="1134" y="105"/>
                  </a:cubicBezTo>
                  <a:lnTo>
                    <a:pt x="868" y="272"/>
                  </a:lnTo>
                  <a:cubicBezTo>
                    <a:pt x="334" y="605"/>
                    <a:pt x="34" y="1173"/>
                    <a:pt x="0" y="1773"/>
                  </a:cubicBezTo>
                  <a:lnTo>
                    <a:pt x="0" y="1973"/>
                  </a:lnTo>
                  <a:cubicBezTo>
                    <a:pt x="129" y="2024"/>
                    <a:pt x="267" y="2051"/>
                    <a:pt x="406" y="2051"/>
                  </a:cubicBezTo>
                  <a:cubicBezTo>
                    <a:pt x="627" y="2051"/>
                    <a:pt x="850" y="1983"/>
                    <a:pt x="1034" y="1840"/>
                  </a:cubicBezTo>
                  <a:cubicBezTo>
                    <a:pt x="1468" y="1573"/>
                    <a:pt x="1835" y="1206"/>
                    <a:pt x="2102" y="772"/>
                  </a:cubicBezTo>
                  <a:lnTo>
                    <a:pt x="2102" y="706"/>
                  </a:lnTo>
                  <a:cubicBezTo>
                    <a:pt x="2135" y="472"/>
                    <a:pt x="2002" y="205"/>
                    <a:pt x="1802" y="72"/>
                  </a:cubicBezTo>
                  <a:cubicBezTo>
                    <a:pt x="1709" y="25"/>
                    <a:pt x="1601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11;p73">
              <a:extLst>
                <a:ext uri="{FF2B5EF4-FFF2-40B4-BE49-F238E27FC236}">
                  <a16:creationId xmlns:a16="http://schemas.microsoft.com/office/drawing/2014/main" id="{30B5060D-1368-48F3-8421-36732DE76FA6}"/>
                </a:ext>
              </a:extLst>
            </p:cNvPr>
            <p:cNvSpPr/>
            <p:nvPr/>
          </p:nvSpPr>
          <p:spPr>
            <a:xfrm>
              <a:off x="2274300" y="1935375"/>
              <a:ext cx="236025" cy="163925"/>
            </a:xfrm>
            <a:custGeom>
              <a:avLst/>
              <a:gdLst/>
              <a:ahLst/>
              <a:cxnLst/>
              <a:rect l="l" t="t" r="r" b="b"/>
              <a:pathLst>
                <a:path w="9441" h="6557" extrusionOk="0">
                  <a:moveTo>
                    <a:pt x="9010" y="0"/>
                  </a:moveTo>
                  <a:cubicBezTo>
                    <a:pt x="8891" y="0"/>
                    <a:pt x="8754" y="41"/>
                    <a:pt x="8606" y="125"/>
                  </a:cubicBezTo>
                  <a:lnTo>
                    <a:pt x="834" y="4629"/>
                  </a:lnTo>
                  <a:cubicBezTo>
                    <a:pt x="334" y="4929"/>
                    <a:pt x="34" y="5429"/>
                    <a:pt x="0" y="6030"/>
                  </a:cubicBezTo>
                  <a:cubicBezTo>
                    <a:pt x="0" y="6370"/>
                    <a:pt x="170" y="6556"/>
                    <a:pt x="426" y="6556"/>
                  </a:cubicBezTo>
                  <a:cubicBezTo>
                    <a:pt x="546" y="6556"/>
                    <a:pt x="685" y="6515"/>
                    <a:pt x="834" y="6430"/>
                  </a:cubicBezTo>
                  <a:lnTo>
                    <a:pt x="8606" y="1927"/>
                  </a:lnTo>
                  <a:cubicBezTo>
                    <a:pt x="9107" y="1626"/>
                    <a:pt x="9407" y="1126"/>
                    <a:pt x="9440" y="559"/>
                  </a:cubicBezTo>
                  <a:cubicBezTo>
                    <a:pt x="9440" y="194"/>
                    <a:pt x="9268" y="0"/>
                    <a:pt x="90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12;p73">
              <a:extLst>
                <a:ext uri="{FF2B5EF4-FFF2-40B4-BE49-F238E27FC236}">
                  <a16:creationId xmlns:a16="http://schemas.microsoft.com/office/drawing/2014/main" id="{248FE954-7FEE-4ECB-9A63-AD0DD76A8860}"/>
                </a:ext>
              </a:extLst>
            </p:cNvPr>
            <p:cNvSpPr/>
            <p:nvPr/>
          </p:nvSpPr>
          <p:spPr>
            <a:xfrm>
              <a:off x="2274300" y="2065450"/>
              <a:ext cx="121775" cy="85525"/>
            </a:xfrm>
            <a:custGeom>
              <a:avLst/>
              <a:gdLst/>
              <a:ahLst/>
              <a:cxnLst/>
              <a:rect l="l" t="t" r="r" b="b"/>
              <a:pathLst>
                <a:path w="4871" h="3421" extrusionOk="0">
                  <a:moveTo>
                    <a:pt x="4644" y="1"/>
                  </a:moveTo>
                  <a:cubicBezTo>
                    <a:pt x="4590" y="1"/>
                    <a:pt x="4530" y="20"/>
                    <a:pt x="4470" y="59"/>
                  </a:cubicBezTo>
                  <a:lnTo>
                    <a:pt x="434" y="2394"/>
                  </a:lnTo>
                  <a:cubicBezTo>
                    <a:pt x="167" y="2561"/>
                    <a:pt x="0" y="2828"/>
                    <a:pt x="0" y="3128"/>
                  </a:cubicBezTo>
                  <a:cubicBezTo>
                    <a:pt x="0" y="3315"/>
                    <a:pt x="99" y="3421"/>
                    <a:pt x="238" y="3421"/>
                  </a:cubicBezTo>
                  <a:cubicBezTo>
                    <a:pt x="298" y="3421"/>
                    <a:pt x="364" y="3402"/>
                    <a:pt x="434" y="3362"/>
                  </a:cubicBezTo>
                  <a:lnTo>
                    <a:pt x="4470" y="1027"/>
                  </a:lnTo>
                  <a:cubicBezTo>
                    <a:pt x="4704" y="860"/>
                    <a:pt x="4870" y="593"/>
                    <a:pt x="4870" y="293"/>
                  </a:cubicBezTo>
                  <a:cubicBezTo>
                    <a:pt x="4870" y="106"/>
                    <a:pt x="4772" y="1"/>
                    <a:pt x="46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13;p73">
              <a:extLst>
                <a:ext uri="{FF2B5EF4-FFF2-40B4-BE49-F238E27FC236}">
                  <a16:creationId xmlns:a16="http://schemas.microsoft.com/office/drawing/2014/main" id="{10BD849F-F673-4DF3-B0CD-7FB35F59A27F}"/>
                </a:ext>
              </a:extLst>
            </p:cNvPr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14;p73">
              <a:extLst>
                <a:ext uri="{FF2B5EF4-FFF2-40B4-BE49-F238E27FC236}">
                  <a16:creationId xmlns:a16="http://schemas.microsoft.com/office/drawing/2014/main" id="{D8531AFE-7B2B-4081-A8F4-68D0BD3FDBB6}"/>
                </a:ext>
              </a:extLst>
            </p:cNvPr>
            <p:cNvSpPr/>
            <p:nvPr/>
          </p:nvSpPr>
          <p:spPr>
            <a:xfrm>
              <a:off x="2060800" y="1199625"/>
              <a:ext cx="1424375" cy="942375"/>
            </a:xfrm>
            <a:custGeom>
              <a:avLst/>
              <a:gdLst/>
              <a:ahLst/>
              <a:cxnLst/>
              <a:rect l="l" t="t" r="r" b="b"/>
              <a:pathLst>
                <a:path w="56975" h="37695" extrusionOk="0">
                  <a:moveTo>
                    <a:pt x="56975" y="1"/>
                  </a:moveTo>
                  <a:lnTo>
                    <a:pt x="1" y="32891"/>
                  </a:lnTo>
                  <a:lnTo>
                    <a:pt x="1" y="37695"/>
                  </a:lnTo>
                  <a:lnTo>
                    <a:pt x="56975" y="4804"/>
                  </a:lnTo>
                  <a:lnTo>
                    <a:pt x="569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15;p73">
              <a:extLst>
                <a:ext uri="{FF2B5EF4-FFF2-40B4-BE49-F238E27FC236}">
                  <a16:creationId xmlns:a16="http://schemas.microsoft.com/office/drawing/2014/main" id="{E65CB413-E79B-4904-A807-25A8255D2612}"/>
                </a:ext>
              </a:extLst>
            </p:cNvPr>
            <p:cNvSpPr/>
            <p:nvPr/>
          </p:nvSpPr>
          <p:spPr>
            <a:xfrm>
              <a:off x="2145025" y="1566075"/>
              <a:ext cx="788100" cy="482175"/>
            </a:xfrm>
            <a:custGeom>
              <a:avLst/>
              <a:gdLst/>
              <a:ahLst/>
              <a:cxnLst/>
              <a:rect l="l" t="t" r="r" b="b"/>
              <a:pathLst>
                <a:path w="31524" h="19287" extrusionOk="0">
                  <a:moveTo>
                    <a:pt x="31082" y="1"/>
                  </a:moveTo>
                  <a:cubicBezTo>
                    <a:pt x="30966" y="1"/>
                    <a:pt x="30832" y="39"/>
                    <a:pt x="30690" y="120"/>
                  </a:cubicBezTo>
                  <a:lnTo>
                    <a:pt x="835" y="17366"/>
                  </a:lnTo>
                  <a:cubicBezTo>
                    <a:pt x="335" y="17666"/>
                    <a:pt x="34" y="18166"/>
                    <a:pt x="1" y="18767"/>
                  </a:cubicBezTo>
                  <a:cubicBezTo>
                    <a:pt x="1" y="19091"/>
                    <a:pt x="178" y="19287"/>
                    <a:pt x="442" y="19287"/>
                  </a:cubicBezTo>
                  <a:cubicBezTo>
                    <a:pt x="559" y="19287"/>
                    <a:pt x="692" y="19249"/>
                    <a:pt x="835" y="19167"/>
                  </a:cubicBezTo>
                  <a:lnTo>
                    <a:pt x="30690" y="1921"/>
                  </a:lnTo>
                  <a:cubicBezTo>
                    <a:pt x="31157" y="1621"/>
                    <a:pt x="31490" y="1121"/>
                    <a:pt x="31523" y="520"/>
                  </a:cubicBezTo>
                  <a:cubicBezTo>
                    <a:pt x="31523" y="196"/>
                    <a:pt x="31347" y="1"/>
                    <a:pt x="310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16;p73">
              <a:extLst>
                <a:ext uri="{FF2B5EF4-FFF2-40B4-BE49-F238E27FC236}">
                  <a16:creationId xmlns:a16="http://schemas.microsoft.com/office/drawing/2014/main" id="{C2312E69-F83A-4384-A8F3-A1C508FBC22B}"/>
                </a:ext>
              </a:extLst>
            </p:cNvPr>
            <p:cNvSpPr/>
            <p:nvPr/>
          </p:nvSpPr>
          <p:spPr>
            <a:xfrm>
              <a:off x="5767625" y="2716150"/>
              <a:ext cx="383625" cy="463050"/>
            </a:xfrm>
            <a:custGeom>
              <a:avLst/>
              <a:gdLst/>
              <a:ahLst/>
              <a:cxnLst/>
              <a:rect l="l" t="t" r="r" b="b"/>
              <a:pathLst>
                <a:path w="15345" h="18522" extrusionOk="0">
                  <a:moveTo>
                    <a:pt x="12516" y="1"/>
                  </a:moveTo>
                  <a:cubicBezTo>
                    <a:pt x="10988" y="1"/>
                    <a:pt x="9880" y="1061"/>
                    <a:pt x="8540" y="1684"/>
                  </a:cubicBezTo>
                  <a:cubicBezTo>
                    <a:pt x="8326" y="1787"/>
                    <a:pt x="8123" y="1828"/>
                    <a:pt x="7926" y="1828"/>
                  </a:cubicBezTo>
                  <a:cubicBezTo>
                    <a:pt x="7357" y="1828"/>
                    <a:pt x="6842" y="1483"/>
                    <a:pt x="6272" y="1284"/>
                  </a:cubicBezTo>
                  <a:cubicBezTo>
                    <a:pt x="5983" y="1190"/>
                    <a:pt x="5687" y="1147"/>
                    <a:pt x="5391" y="1147"/>
                  </a:cubicBezTo>
                  <a:cubicBezTo>
                    <a:pt x="4319" y="1147"/>
                    <a:pt x="3256" y="1722"/>
                    <a:pt x="2602" y="2585"/>
                  </a:cubicBezTo>
                  <a:cubicBezTo>
                    <a:pt x="2035" y="3352"/>
                    <a:pt x="1668" y="4253"/>
                    <a:pt x="1535" y="5220"/>
                  </a:cubicBezTo>
                  <a:cubicBezTo>
                    <a:pt x="1401" y="6154"/>
                    <a:pt x="1602" y="7022"/>
                    <a:pt x="1768" y="7956"/>
                  </a:cubicBezTo>
                  <a:cubicBezTo>
                    <a:pt x="1935" y="8856"/>
                    <a:pt x="1935" y="9824"/>
                    <a:pt x="1768" y="10724"/>
                  </a:cubicBezTo>
                  <a:cubicBezTo>
                    <a:pt x="1501" y="11725"/>
                    <a:pt x="801" y="12526"/>
                    <a:pt x="467" y="13460"/>
                  </a:cubicBezTo>
                  <a:cubicBezTo>
                    <a:pt x="0" y="14727"/>
                    <a:pt x="267" y="16028"/>
                    <a:pt x="601" y="17296"/>
                  </a:cubicBezTo>
                  <a:cubicBezTo>
                    <a:pt x="634" y="17663"/>
                    <a:pt x="834" y="17963"/>
                    <a:pt x="1101" y="18230"/>
                  </a:cubicBezTo>
                  <a:cubicBezTo>
                    <a:pt x="1268" y="18296"/>
                    <a:pt x="1468" y="18363"/>
                    <a:pt x="1635" y="18396"/>
                  </a:cubicBezTo>
                  <a:cubicBezTo>
                    <a:pt x="2059" y="18477"/>
                    <a:pt x="2471" y="18521"/>
                    <a:pt x="2886" y="18521"/>
                  </a:cubicBezTo>
                  <a:cubicBezTo>
                    <a:pt x="3156" y="18521"/>
                    <a:pt x="3427" y="18503"/>
                    <a:pt x="3703" y="18463"/>
                  </a:cubicBezTo>
                  <a:cubicBezTo>
                    <a:pt x="4504" y="18363"/>
                    <a:pt x="5271" y="18063"/>
                    <a:pt x="5938" y="17629"/>
                  </a:cubicBezTo>
                  <a:cubicBezTo>
                    <a:pt x="6939" y="16962"/>
                    <a:pt x="7639" y="15928"/>
                    <a:pt x="7839" y="14761"/>
                  </a:cubicBezTo>
                  <a:cubicBezTo>
                    <a:pt x="8006" y="13860"/>
                    <a:pt x="7206" y="12426"/>
                    <a:pt x="7939" y="11725"/>
                  </a:cubicBezTo>
                  <a:cubicBezTo>
                    <a:pt x="8940" y="10824"/>
                    <a:pt x="11942" y="11458"/>
                    <a:pt x="12543" y="9657"/>
                  </a:cubicBezTo>
                  <a:cubicBezTo>
                    <a:pt x="13010" y="8156"/>
                    <a:pt x="11175" y="6922"/>
                    <a:pt x="12076" y="5487"/>
                  </a:cubicBezTo>
                  <a:cubicBezTo>
                    <a:pt x="12810" y="4320"/>
                    <a:pt x="14344" y="3753"/>
                    <a:pt x="14811" y="2452"/>
                  </a:cubicBezTo>
                  <a:cubicBezTo>
                    <a:pt x="15345" y="1051"/>
                    <a:pt x="14144" y="183"/>
                    <a:pt x="12843" y="17"/>
                  </a:cubicBezTo>
                  <a:cubicBezTo>
                    <a:pt x="12732" y="6"/>
                    <a:pt x="12623" y="1"/>
                    <a:pt x="1251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17;p73">
              <a:extLst>
                <a:ext uri="{FF2B5EF4-FFF2-40B4-BE49-F238E27FC236}">
                  <a16:creationId xmlns:a16="http://schemas.microsoft.com/office/drawing/2014/main" id="{2D036BE1-0F75-48CA-8B78-18BB491C9FAB}"/>
                </a:ext>
              </a:extLst>
            </p:cNvPr>
            <p:cNvSpPr/>
            <p:nvPr/>
          </p:nvSpPr>
          <p:spPr>
            <a:xfrm>
              <a:off x="5842675" y="2757925"/>
              <a:ext cx="249375" cy="290550"/>
            </a:xfrm>
            <a:custGeom>
              <a:avLst/>
              <a:gdLst/>
              <a:ahLst/>
              <a:cxnLst/>
              <a:rect l="l" t="t" r="r" b="b"/>
              <a:pathLst>
                <a:path w="9975" h="11622" extrusionOk="0">
                  <a:moveTo>
                    <a:pt x="9782" y="1"/>
                  </a:moveTo>
                  <a:cubicBezTo>
                    <a:pt x="9758" y="1"/>
                    <a:pt x="9733" y="5"/>
                    <a:pt x="9708" y="13"/>
                  </a:cubicBezTo>
                  <a:cubicBezTo>
                    <a:pt x="6539" y="1181"/>
                    <a:pt x="534" y="5951"/>
                    <a:pt x="34" y="11422"/>
                  </a:cubicBezTo>
                  <a:cubicBezTo>
                    <a:pt x="1" y="11522"/>
                    <a:pt x="67" y="11588"/>
                    <a:pt x="167" y="11622"/>
                  </a:cubicBezTo>
                  <a:lnTo>
                    <a:pt x="201" y="11622"/>
                  </a:lnTo>
                  <a:cubicBezTo>
                    <a:pt x="267" y="11588"/>
                    <a:pt x="334" y="11522"/>
                    <a:pt x="367" y="11455"/>
                  </a:cubicBezTo>
                  <a:cubicBezTo>
                    <a:pt x="868" y="6151"/>
                    <a:pt x="6705" y="1448"/>
                    <a:pt x="9841" y="314"/>
                  </a:cubicBezTo>
                  <a:cubicBezTo>
                    <a:pt x="9908" y="280"/>
                    <a:pt x="9974" y="180"/>
                    <a:pt x="9941" y="114"/>
                  </a:cubicBezTo>
                  <a:cubicBezTo>
                    <a:pt x="9916" y="39"/>
                    <a:pt x="9853" y="1"/>
                    <a:pt x="9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18;p73">
              <a:extLst>
                <a:ext uri="{FF2B5EF4-FFF2-40B4-BE49-F238E27FC236}">
                  <a16:creationId xmlns:a16="http://schemas.microsoft.com/office/drawing/2014/main" id="{AE0C5FD1-B21B-46EB-8194-1DE224BCD000}"/>
                </a:ext>
              </a:extLst>
            </p:cNvPr>
            <p:cNvSpPr/>
            <p:nvPr/>
          </p:nvSpPr>
          <p:spPr>
            <a:xfrm>
              <a:off x="5897325" y="2899825"/>
              <a:ext cx="128000" cy="26075"/>
            </a:xfrm>
            <a:custGeom>
              <a:avLst/>
              <a:gdLst/>
              <a:ahLst/>
              <a:cxnLst/>
              <a:rect l="l" t="t" r="r" b="b"/>
              <a:pathLst>
                <a:path w="5120" h="1043" extrusionOk="0">
                  <a:moveTo>
                    <a:pt x="1865" y="1"/>
                  </a:moveTo>
                  <a:cubicBezTo>
                    <a:pt x="1320" y="1"/>
                    <a:pt x="746" y="76"/>
                    <a:pt x="183" y="275"/>
                  </a:cubicBezTo>
                  <a:cubicBezTo>
                    <a:pt x="1" y="305"/>
                    <a:pt x="95" y="584"/>
                    <a:pt x="239" y="584"/>
                  </a:cubicBezTo>
                  <a:cubicBezTo>
                    <a:pt x="253" y="584"/>
                    <a:pt x="268" y="581"/>
                    <a:pt x="283" y="575"/>
                  </a:cubicBezTo>
                  <a:cubicBezTo>
                    <a:pt x="798" y="390"/>
                    <a:pt x="1329" y="320"/>
                    <a:pt x="1838" y="320"/>
                  </a:cubicBezTo>
                  <a:cubicBezTo>
                    <a:pt x="3439" y="320"/>
                    <a:pt x="4828" y="1017"/>
                    <a:pt x="4853" y="1042"/>
                  </a:cubicBezTo>
                  <a:lnTo>
                    <a:pt x="4920" y="1042"/>
                  </a:lnTo>
                  <a:cubicBezTo>
                    <a:pt x="4986" y="1042"/>
                    <a:pt x="5053" y="1009"/>
                    <a:pt x="5086" y="976"/>
                  </a:cubicBezTo>
                  <a:cubicBezTo>
                    <a:pt x="5120" y="876"/>
                    <a:pt x="5086" y="775"/>
                    <a:pt x="4986" y="742"/>
                  </a:cubicBezTo>
                  <a:cubicBezTo>
                    <a:pt x="4911" y="692"/>
                    <a:pt x="3516" y="1"/>
                    <a:pt x="1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19;p73">
              <a:extLst>
                <a:ext uri="{FF2B5EF4-FFF2-40B4-BE49-F238E27FC236}">
                  <a16:creationId xmlns:a16="http://schemas.microsoft.com/office/drawing/2014/main" id="{AF8E7E8F-866A-47FB-BD3A-3B418DF23B56}"/>
                </a:ext>
              </a:extLst>
            </p:cNvPr>
            <p:cNvSpPr/>
            <p:nvPr/>
          </p:nvSpPr>
          <p:spPr>
            <a:xfrm>
              <a:off x="5871000" y="2815175"/>
              <a:ext cx="39250" cy="126350"/>
            </a:xfrm>
            <a:custGeom>
              <a:avLst/>
              <a:gdLst/>
              <a:ahLst/>
              <a:cxnLst/>
              <a:rect l="l" t="t" r="r" b="b"/>
              <a:pathLst>
                <a:path w="1570" h="5054" extrusionOk="0">
                  <a:moveTo>
                    <a:pt x="228" y="0"/>
                  </a:moveTo>
                  <a:cubicBezTo>
                    <a:pt x="115" y="0"/>
                    <a:pt x="1" y="113"/>
                    <a:pt x="68" y="225"/>
                  </a:cubicBezTo>
                  <a:cubicBezTo>
                    <a:pt x="1169" y="2227"/>
                    <a:pt x="402" y="4795"/>
                    <a:pt x="402" y="4829"/>
                  </a:cubicBezTo>
                  <a:cubicBezTo>
                    <a:pt x="402" y="4862"/>
                    <a:pt x="402" y="4895"/>
                    <a:pt x="402" y="4929"/>
                  </a:cubicBezTo>
                  <a:cubicBezTo>
                    <a:pt x="419" y="5012"/>
                    <a:pt x="485" y="5054"/>
                    <a:pt x="556" y="5054"/>
                  </a:cubicBezTo>
                  <a:cubicBezTo>
                    <a:pt x="627" y="5054"/>
                    <a:pt x="702" y="5012"/>
                    <a:pt x="736" y="4929"/>
                  </a:cubicBezTo>
                  <a:cubicBezTo>
                    <a:pt x="769" y="4795"/>
                    <a:pt x="1570" y="2193"/>
                    <a:pt x="369" y="92"/>
                  </a:cubicBezTo>
                  <a:cubicBezTo>
                    <a:pt x="336" y="27"/>
                    <a:pt x="282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20;p73">
              <a:extLst>
                <a:ext uri="{FF2B5EF4-FFF2-40B4-BE49-F238E27FC236}">
                  <a16:creationId xmlns:a16="http://schemas.microsoft.com/office/drawing/2014/main" id="{E66AE3A6-89AC-4B61-97DF-1DDF7085F677}"/>
                </a:ext>
              </a:extLst>
            </p:cNvPr>
            <p:cNvSpPr/>
            <p:nvPr/>
          </p:nvSpPr>
          <p:spPr>
            <a:xfrm>
              <a:off x="1884850" y="2978675"/>
              <a:ext cx="310250" cy="601025"/>
            </a:xfrm>
            <a:custGeom>
              <a:avLst/>
              <a:gdLst/>
              <a:ahLst/>
              <a:cxnLst/>
              <a:rect l="l" t="t" r="r" b="b"/>
              <a:pathLst>
                <a:path w="12410" h="24041" extrusionOk="0">
                  <a:moveTo>
                    <a:pt x="3244" y="0"/>
                  </a:moveTo>
                  <a:cubicBezTo>
                    <a:pt x="2921" y="0"/>
                    <a:pt x="2636" y="53"/>
                    <a:pt x="2402" y="157"/>
                  </a:cubicBezTo>
                  <a:cubicBezTo>
                    <a:pt x="401" y="991"/>
                    <a:pt x="1" y="3392"/>
                    <a:pt x="3703" y="7962"/>
                  </a:cubicBezTo>
                  <a:cubicBezTo>
                    <a:pt x="5905" y="10664"/>
                    <a:pt x="8240" y="16568"/>
                    <a:pt x="8340" y="24040"/>
                  </a:cubicBezTo>
                  <a:lnTo>
                    <a:pt x="11375" y="22272"/>
                  </a:lnTo>
                  <a:cubicBezTo>
                    <a:pt x="11375" y="22272"/>
                    <a:pt x="12409" y="15668"/>
                    <a:pt x="11375" y="9964"/>
                  </a:cubicBezTo>
                  <a:cubicBezTo>
                    <a:pt x="10082" y="2911"/>
                    <a:pt x="5631" y="0"/>
                    <a:pt x="32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21;p73">
              <a:extLst>
                <a:ext uri="{FF2B5EF4-FFF2-40B4-BE49-F238E27FC236}">
                  <a16:creationId xmlns:a16="http://schemas.microsoft.com/office/drawing/2014/main" id="{347A0847-1CA5-4F90-8DC9-8BAA122AD5BB}"/>
                </a:ext>
              </a:extLst>
            </p:cNvPr>
            <p:cNvSpPr/>
            <p:nvPr/>
          </p:nvSpPr>
          <p:spPr>
            <a:xfrm>
              <a:off x="1884850" y="2978675"/>
              <a:ext cx="310250" cy="601025"/>
            </a:xfrm>
            <a:custGeom>
              <a:avLst/>
              <a:gdLst/>
              <a:ahLst/>
              <a:cxnLst/>
              <a:rect l="l" t="t" r="r" b="b"/>
              <a:pathLst>
                <a:path w="12410" h="24041" extrusionOk="0">
                  <a:moveTo>
                    <a:pt x="3244" y="0"/>
                  </a:moveTo>
                  <a:cubicBezTo>
                    <a:pt x="2921" y="0"/>
                    <a:pt x="2636" y="53"/>
                    <a:pt x="2402" y="157"/>
                  </a:cubicBezTo>
                  <a:cubicBezTo>
                    <a:pt x="401" y="991"/>
                    <a:pt x="1" y="3392"/>
                    <a:pt x="3703" y="7962"/>
                  </a:cubicBezTo>
                  <a:cubicBezTo>
                    <a:pt x="5905" y="10664"/>
                    <a:pt x="8240" y="16568"/>
                    <a:pt x="8340" y="24040"/>
                  </a:cubicBezTo>
                  <a:lnTo>
                    <a:pt x="11375" y="22272"/>
                  </a:lnTo>
                  <a:cubicBezTo>
                    <a:pt x="11375" y="22272"/>
                    <a:pt x="12409" y="15668"/>
                    <a:pt x="11375" y="9964"/>
                  </a:cubicBezTo>
                  <a:cubicBezTo>
                    <a:pt x="10082" y="2911"/>
                    <a:pt x="5631" y="0"/>
                    <a:pt x="3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22;p73">
              <a:extLst>
                <a:ext uri="{FF2B5EF4-FFF2-40B4-BE49-F238E27FC236}">
                  <a16:creationId xmlns:a16="http://schemas.microsoft.com/office/drawing/2014/main" id="{EFB765F3-876E-44E8-8FC8-C55B5765743C}"/>
                </a:ext>
              </a:extLst>
            </p:cNvPr>
            <p:cNvSpPr/>
            <p:nvPr/>
          </p:nvSpPr>
          <p:spPr>
            <a:xfrm>
              <a:off x="1973350" y="3007100"/>
              <a:ext cx="180050" cy="487525"/>
            </a:xfrm>
            <a:custGeom>
              <a:avLst/>
              <a:gdLst/>
              <a:ahLst/>
              <a:cxnLst/>
              <a:rect l="l" t="t" r="r" b="b"/>
              <a:pathLst>
                <a:path w="7202" h="19501" extrusionOk="0">
                  <a:moveTo>
                    <a:pt x="263" y="1"/>
                  </a:moveTo>
                  <a:cubicBezTo>
                    <a:pt x="112" y="1"/>
                    <a:pt x="0" y="191"/>
                    <a:pt x="130" y="321"/>
                  </a:cubicBezTo>
                  <a:cubicBezTo>
                    <a:pt x="3632" y="3556"/>
                    <a:pt x="6835" y="11762"/>
                    <a:pt x="5967" y="19301"/>
                  </a:cubicBezTo>
                  <a:cubicBezTo>
                    <a:pt x="5967" y="19401"/>
                    <a:pt x="6034" y="19501"/>
                    <a:pt x="6134" y="19501"/>
                  </a:cubicBezTo>
                  <a:lnTo>
                    <a:pt x="6167" y="19501"/>
                  </a:lnTo>
                  <a:cubicBezTo>
                    <a:pt x="6234" y="19501"/>
                    <a:pt x="6334" y="19434"/>
                    <a:pt x="6334" y="19367"/>
                  </a:cubicBezTo>
                  <a:cubicBezTo>
                    <a:pt x="7202" y="11695"/>
                    <a:pt x="3933" y="3356"/>
                    <a:pt x="397" y="54"/>
                  </a:cubicBezTo>
                  <a:cubicBezTo>
                    <a:pt x="352" y="16"/>
                    <a:pt x="306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23;p73">
              <a:extLst>
                <a:ext uri="{FF2B5EF4-FFF2-40B4-BE49-F238E27FC236}">
                  <a16:creationId xmlns:a16="http://schemas.microsoft.com/office/drawing/2014/main" id="{2924E79B-C85D-4D27-A453-B4B7A91129C6}"/>
                </a:ext>
              </a:extLst>
            </p:cNvPr>
            <p:cNvSpPr/>
            <p:nvPr/>
          </p:nvSpPr>
          <p:spPr>
            <a:xfrm>
              <a:off x="1789775" y="3152275"/>
              <a:ext cx="351950" cy="526675"/>
            </a:xfrm>
            <a:custGeom>
              <a:avLst/>
              <a:gdLst/>
              <a:ahLst/>
              <a:cxnLst/>
              <a:rect l="l" t="t" r="r" b="b"/>
              <a:pathLst>
                <a:path w="14078" h="21067" extrusionOk="0">
                  <a:moveTo>
                    <a:pt x="2701" y="1"/>
                  </a:moveTo>
                  <a:cubicBezTo>
                    <a:pt x="2251" y="1"/>
                    <a:pt x="1797" y="140"/>
                    <a:pt x="1435" y="418"/>
                  </a:cubicBezTo>
                  <a:cubicBezTo>
                    <a:pt x="968" y="951"/>
                    <a:pt x="868" y="1685"/>
                    <a:pt x="1168" y="2319"/>
                  </a:cubicBezTo>
                  <a:cubicBezTo>
                    <a:pt x="1435" y="2920"/>
                    <a:pt x="1769" y="3520"/>
                    <a:pt x="2169" y="4054"/>
                  </a:cubicBezTo>
                  <a:cubicBezTo>
                    <a:pt x="2336" y="4321"/>
                    <a:pt x="2436" y="4621"/>
                    <a:pt x="2503" y="4921"/>
                  </a:cubicBezTo>
                  <a:cubicBezTo>
                    <a:pt x="2503" y="5455"/>
                    <a:pt x="2369" y="5955"/>
                    <a:pt x="2069" y="6355"/>
                  </a:cubicBezTo>
                  <a:cubicBezTo>
                    <a:pt x="1702" y="6956"/>
                    <a:pt x="1202" y="7456"/>
                    <a:pt x="768" y="7990"/>
                  </a:cubicBezTo>
                  <a:cubicBezTo>
                    <a:pt x="301" y="8557"/>
                    <a:pt x="34" y="9224"/>
                    <a:pt x="1" y="9925"/>
                  </a:cubicBezTo>
                  <a:cubicBezTo>
                    <a:pt x="34" y="10825"/>
                    <a:pt x="735" y="11492"/>
                    <a:pt x="1435" y="11959"/>
                  </a:cubicBezTo>
                  <a:cubicBezTo>
                    <a:pt x="2069" y="12426"/>
                    <a:pt x="2736" y="12927"/>
                    <a:pt x="2836" y="13694"/>
                  </a:cubicBezTo>
                  <a:cubicBezTo>
                    <a:pt x="2870" y="14061"/>
                    <a:pt x="2836" y="14428"/>
                    <a:pt x="2703" y="14795"/>
                  </a:cubicBezTo>
                  <a:cubicBezTo>
                    <a:pt x="2603" y="15162"/>
                    <a:pt x="2503" y="15529"/>
                    <a:pt x="2436" y="15895"/>
                  </a:cubicBezTo>
                  <a:cubicBezTo>
                    <a:pt x="2302" y="16296"/>
                    <a:pt x="2236" y="16663"/>
                    <a:pt x="2169" y="17063"/>
                  </a:cubicBezTo>
                  <a:cubicBezTo>
                    <a:pt x="2069" y="17797"/>
                    <a:pt x="2202" y="18531"/>
                    <a:pt x="2536" y="19198"/>
                  </a:cubicBezTo>
                  <a:cubicBezTo>
                    <a:pt x="2836" y="19765"/>
                    <a:pt x="3303" y="20265"/>
                    <a:pt x="3837" y="20599"/>
                  </a:cubicBezTo>
                  <a:cubicBezTo>
                    <a:pt x="4103" y="20758"/>
                    <a:pt x="4687" y="21066"/>
                    <a:pt x="5115" y="21066"/>
                  </a:cubicBezTo>
                  <a:cubicBezTo>
                    <a:pt x="5225" y="21066"/>
                    <a:pt x="5324" y="21046"/>
                    <a:pt x="5405" y="20999"/>
                  </a:cubicBezTo>
                  <a:cubicBezTo>
                    <a:pt x="5471" y="20966"/>
                    <a:pt x="12210" y="17096"/>
                    <a:pt x="12210" y="17063"/>
                  </a:cubicBezTo>
                  <a:cubicBezTo>
                    <a:pt x="12710" y="16329"/>
                    <a:pt x="13110" y="15529"/>
                    <a:pt x="13510" y="14728"/>
                  </a:cubicBezTo>
                  <a:cubicBezTo>
                    <a:pt x="13811" y="13994"/>
                    <a:pt x="14011" y="13194"/>
                    <a:pt x="14044" y="12393"/>
                  </a:cubicBezTo>
                  <a:cubicBezTo>
                    <a:pt x="14078" y="11926"/>
                    <a:pt x="13977" y="11426"/>
                    <a:pt x="13744" y="11025"/>
                  </a:cubicBezTo>
                  <a:cubicBezTo>
                    <a:pt x="12943" y="9758"/>
                    <a:pt x="11309" y="9124"/>
                    <a:pt x="11409" y="7389"/>
                  </a:cubicBezTo>
                  <a:cubicBezTo>
                    <a:pt x="11476" y="6322"/>
                    <a:pt x="11943" y="5154"/>
                    <a:pt x="11309" y="4154"/>
                  </a:cubicBezTo>
                  <a:cubicBezTo>
                    <a:pt x="10542" y="2986"/>
                    <a:pt x="9007" y="3253"/>
                    <a:pt x="7873" y="2819"/>
                  </a:cubicBezTo>
                  <a:cubicBezTo>
                    <a:pt x="7006" y="2519"/>
                    <a:pt x="6405" y="1785"/>
                    <a:pt x="5638" y="1252"/>
                  </a:cubicBezTo>
                  <a:cubicBezTo>
                    <a:pt x="4871" y="718"/>
                    <a:pt x="3937" y="51"/>
                    <a:pt x="2970" y="17"/>
                  </a:cubicBezTo>
                  <a:cubicBezTo>
                    <a:pt x="2881" y="6"/>
                    <a:pt x="2791" y="1"/>
                    <a:pt x="2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24;p73">
              <a:extLst>
                <a:ext uri="{FF2B5EF4-FFF2-40B4-BE49-F238E27FC236}">
                  <a16:creationId xmlns:a16="http://schemas.microsoft.com/office/drawing/2014/main" id="{7269E860-83AA-4FD2-9244-E318F97E4B55}"/>
                </a:ext>
              </a:extLst>
            </p:cNvPr>
            <p:cNvSpPr/>
            <p:nvPr/>
          </p:nvSpPr>
          <p:spPr>
            <a:xfrm>
              <a:off x="1871500" y="3180625"/>
              <a:ext cx="161825" cy="441600"/>
            </a:xfrm>
            <a:custGeom>
              <a:avLst/>
              <a:gdLst/>
              <a:ahLst/>
              <a:cxnLst/>
              <a:rect l="l" t="t" r="r" b="b"/>
              <a:pathLst>
                <a:path w="6473" h="17664" extrusionOk="0">
                  <a:moveTo>
                    <a:pt x="188" y="1"/>
                  </a:moveTo>
                  <a:cubicBezTo>
                    <a:pt x="143" y="1"/>
                    <a:pt x="101" y="18"/>
                    <a:pt x="68" y="51"/>
                  </a:cubicBezTo>
                  <a:cubicBezTo>
                    <a:pt x="1" y="118"/>
                    <a:pt x="1" y="218"/>
                    <a:pt x="68" y="318"/>
                  </a:cubicBezTo>
                  <a:cubicBezTo>
                    <a:pt x="2569" y="2519"/>
                    <a:pt x="6105" y="10325"/>
                    <a:pt x="5972" y="17463"/>
                  </a:cubicBezTo>
                  <a:cubicBezTo>
                    <a:pt x="5972" y="17563"/>
                    <a:pt x="6038" y="17664"/>
                    <a:pt x="6172" y="17664"/>
                  </a:cubicBezTo>
                  <a:cubicBezTo>
                    <a:pt x="6239" y="17664"/>
                    <a:pt x="6339" y="17597"/>
                    <a:pt x="6339" y="17497"/>
                  </a:cubicBezTo>
                  <a:cubicBezTo>
                    <a:pt x="6472" y="10258"/>
                    <a:pt x="2870" y="2319"/>
                    <a:pt x="334" y="51"/>
                  </a:cubicBezTo>
                  <a:cubicBezTo>
                    <a:pt x="284" y="18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25;p73">
              <a:extLst>
                <a:ext uri="{FF2B5EF4-FFF2-40B4-BE49-F238E27FC236}">
                  <a16:creationId xmlns:a16="http://schemas.microsoft.com/office/drawing/2014/main" id="{D19395DF-5213-4CA6-BABF-BCB37002A468}"/>
                </a:ext>
              </a:extLst>
            </p:cNvPr>
            <p:cNvSpPr/>
            <p:nvPr/>
          </p:nvSpPr>
          <p:spPr>
            <a:xfrm>
              <a:off x="1858175" y="3384525"/>
              <a:ext cx="141775" cy="27550"/>
            </a:xfrm>
            <a:custGeom>
              <a:avLst/>
              <a:gdLst/>
              <a:ahLst/>
              <a:cxnLst/>
              <a:rect l="l" t="t" r="r" b="b"/>
              <a:pathLst>
                <a:path w="5671" h="1102" extrusionOk="0">
                  <a:moveTo>
                    <a:pt x="200" y="1"/>
                  </a:moveTo>
                  <a:cubicBezTo>
                    <a:pt x="100" y="1"/>
                    <a:pt x="0" y="101"/>
                    <a:pt x="0" y="201"/>
                  </a:cubicBezTo>
                  <a:cubicBezTo>
                    <a:pt x="0" y="301"/>
                    <a:pt x="100" y="368"/>
                    <a:pt x="200" y="368"/>
                  </a:cubicBezTo>
                  <a:cubicBezTo>
                    <a:pt x="1935" y="434"/>
                    <a:pt x="3703" y="668"/>
                    <a:pt x="5404" y="1102"/>
                  </a:cubicBezTo>
                  <a:lnTo>
                    <a:pt x="5437" y="1102"/>
                  </a:lnTo>
                  <a:cubicBezTo>
                    <a:pt x="5637" y="1068"/>
                    <a:pt x="5671" y="801"/>
                    <a:pt x="5471" y="735"/>
                  </a:cubicBezTo>
                  <a:cubicBezTo>
                    <a:pt x="3769" y="301"/>
                    <a:pt x="1968" y="67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26;p73">
              <a:extLst>
                <a:ext uri="{FF2B5EF4-FFF2-40B4-BE49-F238E27FC236}">
                  <a16:creationId xmlns:a16="http://schemas.microsoft.com/office/drawing/2014/main" id="{362A90F7-79CD-4BB0-B3EA-4458ED416371}"/>
                </a:ext>
              </a:extLst>
            </p:cNvPr>
            <p:cNvSpPr/>
            <p:nvPr/>
          </p:nvSpPr>
          <p:spPr>
            <a:xfrm>
              <a:off x="2018275" y="3287375"/>
              <a:ext cx="1819650" cy="1048275"/>
            </a:xfrm>
            <a:custGeom>
              <a:avLst/>
              <a:gdLst/>
              <a:ahLst/>
              <a:cxnLst/>
              <a:rect l="l" t="t" r="r" b="b"/>
              <a:pathLst>
                <a:path w="72786" h="41931" extrusionOk="0">
                  <a:moveTo>
                    <a:pt x="40494" y="3215"/>
                  </a:moveTo>
                  <a:cubicBezTo>
                    <a:pt x="40685" y="3215"/>
                    <a:pt x="40874" y="3284"/>
                    <a:pt x="41030" y="3420"/>
                  </a:cubicBezTo>
                  <a:lnTo>
                    <a:pt x="67182" y="18497"/>
                  </a:lnTo>
                  <a:cubicBezTo>
                    <a:pt x="67482" y="18597"/>
                    <a:pt x="67482" y="19031"/>
                    <a:pt x="67182" y="19164"/>
                  </a:cubicBezTo>
                  <a:lnTo>
                    <a:pt x="33191" y="38745"/>
                  </a:lnTo>
                  <a:cubicBezTo>
                    <a:pt x="33024" y="38828"/>
                    <a:pt x="32832" y="38870"/>
                    <a:pt x="32641" y="38870"/>
                  </a:cubicBezTo>
                  <a:cubicBezTo>
                    <a:pt x="32449" y="38870"/>
                    <a:pt x="32257" y="38828"/>
                    <a:pt x="32090" y="38745"/>
                  </a:cubicBezTo>
                  <a:lnTo>
                    <a:pt x="5938" y="23668"/>
                  </a:lnTo>
                  <a:cubicBezTo>
                    <a:pt x="5605" y="23534"/>
                    <a:pt x="5605" y="23101"/>
                    <a:pt x="5938" y="23000"/>
                  </a:cubicBezTo>
                  <a:lnTo>
                    <a:pt x="40096" y="3320"/>
                  </a:lnTo>
                  <a:cubicBezTo>
                    <a:pt x="40221" y="3250"/>
                    <a:pt x="40358" y="3215"/>
                    <a:pt x="40494" y="3215"/>
                  </a:cubicBezTo>
                  <a:close/>
                  <a:moveTo>
                    <a:pt x="43699" y="1"/>
                  </a:moveTo>
                  <a:cubicBezTo>
                    <a:pt x="43473" y="1"/>
                    <a:pt x="43248" y="51"/>
                    <a:pt x="43031" y="151"/>
                  </a:cubicBezTo>
                  <a:lnTo>
                    <a:pt x="334" y="24835"/>
                  </a:lnTo>
                  <a:cubicBezTo>
                    <a:pt x="1" y="24969"/>
                    <a:pt x="1" y="25436"/>
                    <a:pt x="334" y="25569"/>
                  </a:cubicBezTo>
                  <a:lnTo>
                    <a:pt x="28421" y="41781"/>
                  </a:lnTo>
                  <a:cubicBezTo>
                    <a:pt x="28638" y="41881"/>
                    <a:pt x="28863" y="41931"/>
                    <a:pt x="29088" y="41931"/>
                  </a:cubicBezTo>
                  <a:cubicBezTo>
                    <a:pt x="29313" y="41931"/>
                    <a:pt x="29538" y="41881"/>
                    <a:pt x="29755" y="41781"/>
                  </a:cubicBezTo>
                  <a:lnTo>
                    <a:pt x="72452" y="17130"/>
                  </a:lnTo>
                  <a:cubicBezTo>
                    <a:pt x="72786" y="16963"/>
                    <a:pt x="72786" y="16529"/>
                    <a:pt x="72452" y="16362"/>
                  </a:cubicBezTo>
                  <a:lnTo>
                    <a:pt x="44366" y="151"/>
                  </a:lnTo>
                  <a:cubicBezTo>
                    <a:pt x="44149" y="51"/>
                    <a:pt x="43924" y="1"/>
                    <a:pt x="436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27;p73">
              <a:extLst>
                <a:ext uri="{FF2B5EF4-FFF2-40B4-BE49-F238E27FC236}">
                  <a16:creationId xmlns:a16="http://schemas.microsoft.com/office/drawing/2014/main" id="{AB0290CD-1DC8-42E7-8651-3A737DCB702E}"/>
                </a:ext>
              </a:extLst>
            </p:cNvPr>
            <p:cNvSpPr/>
            <p:nvPr/>
          </p:nvSpPr>
          <p:spPr>
            <a:xfrm>
              <a:off x="2387700" y="4073575"/>
              <a:ext cx="94275" cy="59025"/>
            </a:xfrm>
            <a:custGeom>
              <a:avLst/>
              <a:gdLst/>
              <a:ahLst/>
              <a:cxnLst/>
              <a:rect l="l" t="t" r="r" b="b"/>
              <a:pathLst>
                <a:path w="3771" h="2361" extrusionOk="0">
                  <a:moveTo>
                    <a:pt x="2022" y="419"/>
                  </a:moveTo>
                  <a:cubicBezTo>
                    <a:pt x="2363" y="419"/>
                    <a:pt x="2679" y="514"/>
                    <a:pt x="2970" y="659"/>
                  </a:cubicBezTo>
                  <a:cubicBezTo>
                    <a:pt x="3237" y="826"/>
                    <a:pt x="3370" y="993"/>
                    <a:pt x="3370" y="1193"/>
                  </a:cubicBezTo>
                  <a:cubicBezTo>
                    <a:pt x="3370" y="1359"/>
                    <a:pt x="3237" y="1526"/>
                    <a:pt x="2970" y="1693"/>
                  </a:cubicBezTo>
                  <a:cubicBezTo>
                    <a:pt x="2619" y="1860"/>
                    <a:pt x="2244" y="1943"/>
                    <a:pt x="1873" y="1943"/>
                  </a:cubicBezTo>
                  <a:cubicBezTo>
                    <a:pt x="1502" y="1943"/>
                    <a:pt x="1135" y="1860"/>
                    <a:pt x="801" y="1693"/>
                  </a:cubicBezTo>
                  <a:cubicBezTo>
                    <a:pt x="535" y="1526"/>
                    <a:pt x="401" y="1359"/>
                    <a:pt x="401" y="1193"/>
                  </a:cubicBezTo>
                  <a:cubicBezTo>
                    <a:pt x="401" y="993"/>
                    <a:pt x="535" y="826"/>
                    <a:pt x="801" y="659"/>
                  </a:cubicBezTo>
                  <a:cubicBezTo>
                    <a:pt x="1092" y="514"/>
                    <a:pt x="1408" y="419"/>
                    <a:pt x="1727" y="419"/>
                  </a:cubicBezTo>
                  <a:cubicBezTo>
                    <a:pt x="1774" y="419"/>
                    <a:pt x="1821" y="421"/>
                    <a:pt x="1869" y="425"/>
                  </a:cubicBezTo>
                  <a:cubicBezTo>
                    <a:pt x="1921" y="421"/>
                    <a:pt x="1972" y="419"/>
                    <a:pt x="2022" y="419"/>
                  </a:cubicBezTo>
                  <a:close/>
                  <a:moveTo>
                    <a:pt x="1886" y="0"/>
                  </a:moveTo>
                  <a:cubicBezTo>
                    <a:pt x="1444" y="0"/>
                    <a:pt x="1002" y="109"/>
                    <a:pt x="601" y="325"/>
                  </a:cubicBezTo>
                  <a:cubicBezTo>
                    <a:pt x="234" y="459"/>
                    <a:pt x="1" y="792"/>
                    <a:pt x="1" y="1193"/>
                  </a:cubicBezTo>
                  <a:cubicBezTo>
                    <a:pt x="1" y="1560"/>
                    <a:pt x="234" y="1893"/>
                    <a:pt x="601" y="2060"/>
                  </a:cubicBezTo>
                  <a:cubicBezTo>
                    <a:pt x="968" y="2260"/>
                    <a:pt x="1435" y="2360"/>
                    <a:pt x="1869" y="2360"/>
                  </a:cubicBezTo>
                  <a:cubicBezTo>
                    <a:pt x="2336" y="2360"/>
                    <a:pt x="2770" y="2260"/>
                    <a:pt x="3170" y="2060"/>
                  </a:cubicBezTo>
                  <a:cubicBezTo>
                    <a:pt x="3537" y="1893"/>
                    <a:pt x="3737" y="1560"/>
                    <a:pt x="3770" y="1193"/>
                  </a:cubicBezTo>
                  <a:cubicBezTo>
                    <a:pt x="3737" y="792"/>
                    <a:pt x="3537" y="459"/>
                    <a:pt x="3170" y="325"/>
                  </a:cubicBezTo>
                  <a:cubicBezTo>
                    <a:pt x="2770" y="109"/>
                    <a:pt x="2328" y="0"/>
                    <a:pt x="188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28;p73">
              <a:extLst>
                <a:ext uri="{FF2B5EF4-FFF2-40B4-BE49-F238E27FC236}">
                  <a16:creationId xmlns:a16="http://schemas.microsoft.com/office/drawing/2014/main" id="{2EFE9798-4678-4A31-9175-E11C2CED4245}"/>
                </a:ext>
              </a:extLst>
            </p:cNvPr>
            <p:cNvSpPr/>
            <p:nvPr/>
          </p:nvSpPr>
          <p:spPr>
            <a:xfrm>
              <a:off x="2745475" y="3698100"/>
              <a:ext cx="1100800" cy="716350"/>
            </a:xfrm>
            <a:custGeom>
              <a:avLst/>
              <a:gdLst/>
              <a:ahLst/>
              <a:cxnLst/>
              <a:rect l="l" t="t" r="r" b="b"/>
              <a:pathLst>
                <a:path w="44032" h="28654" extrusionOk="0">
                  <a:moveTo>
                    <a:pt x="43464" y="0"/>
                  </a:moveTo>
                  <a:lnTo>
                    <a:pt x="43464" y="0"/>
                  </a:lnTo>
                  <a:cubicBezTo>
                    <a:pt x="43731" y="200"/>
                    <a:pt x="43698" y="500"/>
                    <a:pt x="43364" y="701"/>
                  </a:cubicBezTo>
                  <a:lnTo>
                    <a:pt x="667" y="25385"/>
                  </a:lnTo>
                  <a:cubicBezTo>
                    <a:pt x="534" y="25452"/>
                    <a:pt x="400" y="25485"/>
                    <a:pt x="267" y="25518"/>
                  </a:cubicBezTo>
                  <a:lnTo>
                    <a:pt x="0" y="25518"/>
                  </a:lnTo>
                  <a:lnTo>
                    <a:pt x="0" y="28654"/>
                  </a:lnTo>
                  <a:lnTo>
                    <a:pt x="167" y="28654"/>
                  </a:lnTo>
                  <a:cubicBezTo>
                    <a:pt x="334" y="28654"/>
                    <a:pt x="500" y="28587"/>
                    <a:pt x="667" y="28520"/>
                  </a:cubicBezTo>
                  <a:lnTo>
                    <a:pt x="43364" y="3836"/>
                  </a:lnTo>
                  <a:cubicBezTo>
                    <a:pt x="43765" y="3603"/>
                    <a:pt x="43998" y="3169"/>
                    <a:pt x="44032" y="2702"/>
                  </a:cubicBezTo>
                  <a:lnTo>
                    <a:pt x="44032" y="1068"/>
                  </a:lnTo>
                  <a:cubicBezTo>
                    <a:pt x="43998" y="634"/>
                    <a:pt x="43798" y="234"/>
                    <a:pt x="434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29;p73">
              <a:extLst>
                <a:ext uri="{FF2B5EF4-FFF2-40B4-BE49-F238E27FC236}">
                  <a16:creationId xmlns:a16="http://schemas.microsoft.com/office/drawing/2014/main" id="{AAFC58EF-B2C0-43AB-B0C4-CA7AB93E8EA2}"/>
                </a:ext>
              </a:extLst>
            </p:cNvPr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30;p73">
              <a:extLst>
                <a:ext uri="{FF2B5EF4-FFF2-40B4-BE49-F238E27FC236}">
                  <a16:creationId xmlns:a16="http://schemas.microsoft.com/office/drawing/2014/main" id="{E4035833-7E94-4379-BF8F-57A33BE44E5F}"/>
                </a:ext>
              </a:extLst>
            </p:cNvPr>
            <p:cNvSpPr/>
            <p:nvPr/>
          </p:nvSpPr>
          <p:spPr>
            <a:xfrm>
              <a:off x="2158375" y="3367750"/>
              <a:ext cx="1546975" cy="891400"/>
            </a:xfrm>
            <a:custGeom>
              <a:avLst/>
              <a:gdLst/>
              <a:ahLst/>
              <a:cxnLst/>
              <a:rect l="l" t="t" r="r" b="b"/>
              <a:pathLst>
                <a:path w="61879" h="35656" extrusionOk="0">
                  <a:moveTo>
                    <a:pt x="34890" y="0"/>
                  </a:moveTo>
                  <a:cubicBezTo>
                    <a:pt x="34754" y="0"/>
                    <a:pt x="34617" y="35"/>
                    <a:pt x="34492" y="105"/>
                  </a:cubicBezTo>
                  <a:lnTo>
                    <a:pt x="334" y="19785"/>
                  </a:lnTo>
                  <a:cubicBezTo>
                    <a:pt x="1" y="19886"/>
                    <a:pt x="1" y="20319"/>
                    <a:pt x="334" y="20453"/>
                  </a:cubicBezTo>
                  <a:lnTo>
                    <a:pt x="26486" y="35530"/>
                  </a:lnTo>
                  <a:cubicBezTo>
                    <a:pt x="26653" y="35613"/>
                    <a:pt x="26845" y="35655"/>
                    <a:pt x="27037" y="35655"/>
                  </a:cubicBezTo>
                  <a:cubicBezTo>
                    <a:pt x="27228" y="35655"/>
                    <a:pt x="27420" y="35613"/>
                    <a:pt x="27587" y="35530"/>
                  </a:cubicBezTo>
                  <a:lnTo>
                    <a:pt x="61578" y="15949"/>
                  </a:lnTo>
                  <a:cubicBezTo>
                    <a:pt x="61878" y="15816"/>
                    <a:pt x="61878" y="15382"/>
                    <a:pt x="61578" y="15282"/>
                  </a:cubicBezTo>
                  <a:lnTo>
                    <a:pt x="35426" y="205"/>
                  </a:lnTo>
                  <a:cubicBezTo>
                    <a:pt x="35270" y="69"/>
                    <a:pt x="35081" y="0"/>
                    <a:pt x="348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31;p73">
              <a:extLst>
                <a:ext uri="{FF2B5EF4-FFF2-40B4-BE49-F238E27FC236}">
                  <a16:creationId xmlns:a16="http://schemas.microsoft.com/office/drawing/2014/main" id="{5CBAE072-E371-4ED7-A068-CE57FDF274A8}"/>
                </a:ext>
              </a:extLst>
            </p:cNvPr>
            <p:cNvSpPr/>
            <p:nvPr/>
          </p:nvSpPr>
          <p:spPr>
            <a:xfrm>
              <a:off x="2300975" y="3452925"/>
              <a:ext cx="1262600" cy="722200"/>
            </a:xfrm>
            <a:custGeom>
              <a:avLst/>
              <a:gdLst/>
              <a:ahLst/>
              <a:cxnLst/>
              <a:rect l="l" t="t" r="r" b="b"/>
              <a:pathLst>
                <a:path w="50504" h="28888" extrusionOk="0">
                  <a:moveTo>
                    <a:pt x="29188" y="0"/>
                  </a:moveTo>
                  <a:cubicBezTo>
                    <a:pt x="28613" y="0"/>
                    <a:pt x="28037" y="133"/>
                    <a:pt x="27520" y="400"/>
                  </a:cubicBezTo>
                  <a:lnTo>
                    <a:pt x="901" y="15745"/>
                  </a:lnTo>
                  <a:cubicBezTo>
                    <a:pt x="1" y="16278"/>
                    <a:pt x="1" y="17146"/>
                    <a:pt x="901" y="17679"/>
                  </a:cubicBezTo>
                  <a:lnTo>
                    <a:pt x="19615" y="28487"/>
                  </a:lnTo>
                  <a:cubicBezTo>
                    <a:pt x="20148" y="28754"/>
                    <a:pt x="20724" y="28887"/>
                    <a:pt x="21299" y="28887"/>
                  </a:cubicBezTo>
                  <a:cubicBezTo>
                    <a:pt x="21875" y="28887"/>
                    <a:pt x="22450" y="28754"/>
                    <a:pt x="22984" y="28487"/>
                  </a:cubicBezTo>
                  <a:lnTo>
                    <a:pt x="49569" y="13143"/>
                  </a:lnTo>
                  <a:cubicBezTo>
                    <a:pt x="50503" y="12609"/>
                    <a:pt x="50503" y="11708"/>
                    <a:pt x="49569" y="11175"/>
                  </a:cubicBezTo>
                  <a:lnTo>
                    <a:pt x="30856" y="400"/>
                  </a:lnTo>
                  <a:cubicBezTo>
                    <a:pt x="30339" y="133"/>
                    <a:pt x="29764" y="0"/>
                    <a:pt x="291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32;p73">
              <a:extLst>
                <a:ext uri="{FF2B5EF4-FFF2-40B4-BE49-F238E27FC236}">
                  <a16:creationId xmlns:a16="http://schemas.microsoft.com/office/drawing/2014/main" id="{2FBAF960-03C0-4825-AB76-6F9835461622}"/>
                </a:ext>
              </a:extLst>
            </p:cNvPr>
            <p:cNvSpPr/>
            <p:nvPr/>
          </p:nvSpPr>
          <p:spPr>
            <a:xfrm>
              <a:off x="2561175" y="3580100"/>
              <a:ext cx="773075" cy="445750"/>
            </a:xfrm>
            <a:custGeom>
              <a:avLst/>
              <a:gdLst/>
              <a:ahLst/>
              <a:cxnLst/>
              <a:rect l="l" t="t" r="r" b="b"/>
              <a:pathLst>
                <a:path w="30923" h="17830" extrusionOk="0">
                  <a:moveTo>
                    <a:pt x="18776" y="779"/>
                  </a:moveTo>
                  <a:cubicBezTo>
                    <a:pt x="19249" y="779"/>
                    <a:pt x="19695" y="908"/>
                    <a:pt x="20115" y="1117"/>
                  </a:cubicBezTo>
                  <a:lnTo>
                    <a:pt x="29354" y="6455"/>
                  </a:lnTo>
                  <a:cubicBezTo>
                    <a:pt x="29688" y="6655"/>
                    <a:pt x="29855" y="6888"/>
                    <a:pt x="29855" y="7088"/>
                  </a:cubicBezTo>
                  <a:cubicBezTo>
                    <a:pt x="29855" y="7289"/>
                    <a:pt x="29688" y="7522"/>
                    <a:pt x="29354" y="7722"/>
                  </a:cubicBezTo>
                  <a:lnTo>
                    <a:pt x="13810" y="16695"/>
                  </a:lnTo>
                  <a:cubicBezTo>
                    <a:pt x="13343" y="16929"/>
                    <a:pt x="12834" y="17046"/>
                    <a:pt x="12326" y="17046"/>
                  </a:cubicBezTo>
                  <a:cubicBezTo>
                    <a:pt x="11817" y="17046"/>
                    <a:pt x="11308" y="16929"/>
                    <a:pt x="10841" y="16695"/>
                  </a:cubicBezTo>
                  <a:lnTo>
                    <a:pt x="1568" y="11358"/>
                  </a:lnTo>
                  <a:cubicBezTo>
                    <a:pt x="1268" y="11191"/>
                    <a:pt x="1068" y="10958"/>
                    <a:pt x="1068" y="10724"/>
                  </a:cubicBezTo>
                  <a:cubicBezTo>
                    <a:pt x="1068" y="10524"/>
                    <a:pt x="1268" y="10291"/>
                    <a:pt x="1568" y="10091"/>
                  </a:cubicBezTo>
                  <a:lnTo>
                    <a:pt x="17146" y="1117"/>
                  </a:lnTo>
                  <a:cubicBezTo>
                    <a:pt x="17535" y="908"/>
                    <a:pt x="18005" y="779"/>
                    <a:pt x="18459" y="779"/>
                  </a:cubicBezTo>
                  <a:cubicBezTo>
                    <a:pt x="18511" y="779"/>
                    <a:pt x="18562" y="781"/>
                    <a:pt x="18613" y="784"/>
                  </a:cubicBezTo>
                  <a:cubicBezTo>
                    <a:pt x="18668" y="781"/>
                    <a:pt x="18722" y="779"/>
                    <a:pt x="18776" y="779"/>
                  </a:cubicBezTo>
                  <a:close/>
                  <a:moveTo>
                    <a:pt x="18613" y="0"/>
                  </a:moveTo>
                  <a:cubicBezTo>
                    <a:pt x="17971" y="0"/>
                    <a:pt x="17329" y="150"/>
                    <a:pt x="16745" y="450"/>
                  </a:cubicBezTo>
                  <a:lnTo>
                    <a:pt x="1201" y="9423"/>
                  </a:lnTo>
                  <a:cubicBezTo>
                    <a:pt x="0" y="9890"/>
                    <a:pt x="0" y="11558"/>
                    <a:pt x="1201" y="12025"/>
                  </a:cubicBezTo>
                  <a:lnTo>
                    <a:pt x="10441" y="17396"/>
                  </a:lnTo>
                  <a:cubicBezTo>
                    <a:pt x="11008" y="17696"/>
                    <a:pt x="11675" y="17829"/>
                    <a:pt x="12309" y="17829"/>
                  </a:cubicBezTo>
                  <a:cubicBezTo>
                    <a:pt x="12976" y="17829"/>
                    <a:pt x="13610" y="17696"/>
                    <a:pt x="14177" y="17396"/>
                  </a:cubicBezTo>
                  <a:lnTo>
                    <a:pt x="29755" y="8389"/>
                  </a:lnTo>
                  <a:cubicBezTo>
                    <a:pt x="30922" y="7922"/>
                    <a:pt x="30922" y="6255"/>
                    <a:pt x="29755" y="5788"/>
                  </a:cubicBezTo>
                  <a:lnTo>
                    <a:pt x="20481" y="450"/>
                  </a:lnTo>
                  <a:cubicBezTo>
                    <a:pt x="19898" y="150"/>
                    <a:pt x="19256" y="0"/>
                    <a:pt x="18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33;p73">
              <a:extLst>
                <a:ext uri="{FF2B5EF4-FFF2-40B4-BE49-F238E27FC236}">
                  <a16:creationId xmlns:a16="http://schemas.microsoft.com/office/drawing/2014/main" id="{2D5CEE80-2D86-48EE-B8A8-0D8BF5EA82A9}"/>
                </a:ext>
              </a:extLst>
            </p:cNvPr>
            <p:cNvSpPr/>
            <p:nvPr/>
          </p:nvSpPr>
          <p:spPr>
            <a:xfrm>
              <a:off x="2799675" y="3739750"/>
              <a:ext cx="258725" cy="145275"/>
            </a:xfrm>
            <a:custGeom>
              <a:avLst/>
              <a:gdLst/>
              <a:ahLst/>
              <a:cxnLst/>
              <a:rect l="l" t="t" r="r" b="b"/>
              <a:pathLst>
                <a:path w="10349" h="5811" extrusionOk="0">
                  <a:moveTo>
                    <a:pt x="9956" y="1"/>
                  </a:moveTo>
                  <a:cubicBezTo>
                    <a:pt x="9885" y="1"/>
                    <a:pt x="9802" y="12"/>
                    <a:pt x="9707" y="35"/>
                  </a:cubicBezTo>
                  <a:lnTo>
                    <a:pt x="567" y="2304"/>
                  </a:lnTo>
                  <a:cubicBezTo>
                    <a:pt x="34" y="2437"/>
                    <a:pt x="0" y="2737"/>
                    <a:pt x="467" y="3004"/>
                  </a:cubicBezTo>
                  <a:lnTo>
                    <a:pt x="5071" y="5673"/>
                  </a:lnTo>
                  <a:cubicBezTo>
                    <a:pt x="5245" y="5766"/>
                    <a:pt x="5432" y="5810"/>
                    <a:pt x="5615" y="5810"/>
                  </a:cubicBezTo>
                  <a:cubicBezTo>
                    <a:pt x="5957" y="5810"/>
                    <a:pt x="6288" y="5655"/>
                    <a:pt x="6505" y="5372"/>
                  </a:cubicBezTo>
                  <a:lnTo>
                    <a:pt x="10074" y="569"/>
                  </a:lnTo>
                  <a:cubicBezTo>
                    <a:pt x="10349" y="240"/>
                    <a:pt x="10284" y="1"/>
                    <a:pt x="99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34;p73">
              <a:extLst>
                <a:ext uri="{FF2B5EF4-FFF2-40B4-BE49-F238E27FC236}">
                  <a16:creationId xmlns:a16="http://schemas.microsoft.com/office/drawing/2014/main" id="{27E46D9D-C786-4F63-A9F3-426EC927F7D0}"/>
                </a:ext>
              </a:extLst>
            </p:cNvPr>
            <p:cNvSpPr/>
            <p:nvPr/>
          </p:nvSpPr>
          <p:spPr>
            <a:xfrm>
              <a:off x="2009950" y="3909075"/>
              <a:ext cx="735550" cy="505375"/>
            </a:xfrm>
            <a:custGeom>
              <a:avLst/>
              <a:gdLst/>
              <a:ahLst/>
              <a:cxnLst/>
              <a:rect l="l" t="t" r="r" b="b"/>
              <a:pathLst>
                <a:path w="29422" h="20215" extrusionOk="0">
                  <a:moveTo>
                    <a:pt x="567" y="0"/>
                  </a:moveTo>
                  <a:lnTo>
                    <a:pt x="567" y="0"/>
                  </a:lnTo>
                  <a:cubicBezTo>
                    <a:pt x="234" y="267"/>
                    <a:pt x="33" y="668"/>
                    <a:pt x="0" y="1101"/>
                  </a:cubicBezTo>
                  <a:lnTo>
                    <a:pt x="0" y="2736"/>
                  </a:lnTo>
                  <a:cubicBezTo>
                    <a:pt x="33" y="3203"/>
                    <a:pt x="267" y="3603"/>
                    <a:pt x="667" y="3870"/>
                  </a:cubicBezTo>
                  <a:lnTo>
                    <a:pt x="28754" y="20081"/>
                  </a:lnTo>
                  <a:cubicBezTo>
                    <a:pt x="28954" y="20182"/>
                    <a:pt x="29188" y="20215"/>
                    <a:pt x="29421" y="20215"/>
                  </a:cubicBezTo>
                  <a:lnTo>
                    <a:pt x="29421" y="17079"/>
                  </a:lnTo>
                  <a:cubicBezTo>
                    <a:pt x="29188" y="17079"/>
                    <a:pt x="28954" y="17013"/>
                    <a:pt x="28754" y="16913"/>
                  </a:cubicBezTo>
                  <a:lnTo>
                    <a:pt x="667" y="701"/>
                  </a:lnTo>
                  <a:cubicBezTo>
                    <a:pt x="334" y="534"/>
                    <a:pt x="300" y="234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35;p73">
              <a:extLst>
                <a:ext uri="{FF2B5EF4-FFF2-40B4-BE49-F238E27FC236}">
                  <a16:creationId xmlns:a16="http://schemas.microsoft.com/office/drawing/2014/main" id="{244AF5BC-298F-4606-88DE-C78BF0F0F2EE}"/>
                </a:ext>
              </a:extLst>
            </p:cNvPr>
            <p:cNvSpPr/>
            <p:nvPr/>
          </p:nvSpPr>
          <p:spPr>
            <a:xfrm>
              <a:off x="3436800" y="3516700"/>
              <a:ext cx="15025" cy="7750"/>
            </a:xfrm>
            <a:custGeom>
              <a:avLst/>
              <a:gdLst/>
              <a:ahLst/>
              <a:cxnLst/>
              <a:rect l="l" t="t" r="r" b="b"/>
              <a:pathLst>
                <a:path w="601" h="310" extrusionOk="0">
                  <a:moveTo>
                    <a:pt x="300" y="1"/>
                  </a:moveTo>
                  <a:cubicBezTo>
                    <a:pt x="234" y="1"/>
                    <a:pt x="167" y="18"/>
                    <a:pt x="100" y="51"/>
                  </a:cubicBezTo>
                  <a:cubicBezTo>
                    <a:pt x="0" y="84"/>
                    <a:pt x="0" y="218"/>
                    <a:pt x="100" y="284"/>
                  </a:cubicBezTo>
                  <a:cubicBezTo>
                    <a:pt x="167" y="301"/>
                    <a:pt x="234" y="309"/>
                    <a:pt x="300" y="309"/>
                  </a:cubicBezTo>
                  <a:cubicBezTo>
                    <a:pt x="367" y="309"/>
                    <a:pt x="434" y="301"/>
                    <a:pt x="501" y="284"/>
                  </a:cubicBezTo>
                  <a:cubicBezTo>
                    <a:pt x="601" y="218"/>
                    <a:pt x="601" y="84"/>
                    <a:pt x="501" y="51"/>
                  </a:cubicBezTo>
                  <a:cubicBezTo>
                    <a:pt x="434" y="18"/>
                    <a:pt x="367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36;p73">
              <a:extLst>
                <a:ext uri="{FF2B5EF4-FFF2-40B4-BE49-F238E27FC236}">
                  <a16:creationId xmlns:a16="http://schemas.microsoft.com/office/drawing/2014/main" id="{20BA0828-75D2-4B2C-A483-7B878EE37264}"/>
                </a:ext>
              </a:extLst>
            </p:cNvPr>
            <p:cNvSpPr/>
            <p:nvPr/>
          </p:nvSpPr>
          <p:spPr>
            <a:xfrm>
              <a:off x="3450125" y="3554650"/>
              <a:ext cx="30900" cy="16075"/>
            </a:xfrm>
            <a:custGeom>
              <a:avLst/>
              <a:gdLst/>
              <a:ahLst/>
              <a:cxnLst/>
              <a:rect l="l" t="t" r="r" b="b"/>
              <a:pathLst>
                <a:path w="1236" h="643" extrusionOk="0">
                  <a:moveTo>
                    <a:pt x="614" y="1"/>
                  </a:moveTo>
                  <a:cubicBezTo>
                    <a:pt x="476" y="1"/>
                    <a:pt x="334" y="34"/>
                    <a:pt x="201" y="101"/>
                  </a:cubicBezTo>
                  <a:cubicBezTo>
                    <a:pt x="1" y="167"/>
                    <a:pt x="1" y="468"/>
                    <a:pt x="201" y="568"/>
                  </a:cubicBezTo>
                  <a:cubicBezTo>
                    <a:pt x="334" y="618"/>
                    <a:pt x="468" y="643"/>
                    <a:pt x="601" y="643"/>
                  </a:cubicBezTo>
                  <a:cubicBezTo>
                    <a:pt x="735" y="643"/>
                    <a:pt x="868" y="618"/>
                    <a:pt x="1002" y="568"/>
                  </a:cubicBezTo>
                  <a:cubicBezTo>
                    <a:pt x="1235" y="468"/>
                    <a:pt x="1235" y="167"/>
                    <a:pt x="1002" y="101"/>
                  </a:cubicBezTo>
                  <a:cubicBezTo>
                    <a:pt x="885" y="34"/>
                    <a:pt x="751" y="1"/>
                    <a:pt x="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37;p73">
              <a:extLst>
                <a:ext uri="{FF2B5EF4-FFF2-40B4-BE49-F238E27FC236}">
                  <a16:creationId xmlns:a16="http://schemas.microsoft.com/office/drawing/2014/main" id="{8041B131-7E28-476E-A84A-F66B660629D8}"/>
                </a:ext>
              </a:extLst>
            </p:cNvPr>
            <p:cNvSpPr/>
            <p:nvPr/>
          </p:nvSpPr>
          <p:spPr>
            <a:xfrm>
              <a:off x="3359225" y="3501075"/>
              <a:ext cx="85925" cy="49025"/>
            </a:xfrm>
            <a:custGeom>
              <a:avLst/>
              <a:gdLst/>
              <a:ahLst/>
              <a:cxnLst/>
              <a:rect l="l" t="t" r="r" b="b"/>
              <a:pathLst>
                <a:path w="3437" h="1961" extrusionOk="0">
                  <a:moveTo>
                    <a:pt x="405" y="0"/>
                  </a:moveTo>
                  <a:cubicBezTo>
                    <a:pt x="310" y="0"/>
                    <a:pt x="218" y="25"/>
                    <a:pt x="134" y="75"/>
                  </a:cubicBezTo>
                  <a:cubicBezTo>
                    <a:pt x="1" y="142"/>
                    <a:pt x="1" y="309"/>
                    <a:pt x="134" y="376"/>
                  </a:cubicBezTo>
                  <a:lnTo>
                    <a:pt x="2770" y="1910"/>
                  </a:lnTo>
                  <a:cubicBezTo>
                    <a:pt x="2853" y="1943"/>
                    <a:pt x="2945" y="1960"/>
                    <a:pt x="3036" y="1960"/>
                  </a:cubicBezTo>
                  <a:cubicBezTo>
                    <a:pt x="3128" y="1960"/>
                    <a:pt x="3220" y="1943"/>
                    <a:pt x="3303" y="1910"/>
                  </a:cubicBezTo>
                  <a:cubicBezTo>
                    <a:pt x="3437" y="1810"/>
                    <a:pt x="3437" y="1677"/>
                    <a:pt x="3303" y="1577"/>
                  </a:cubicBezTo>
                  <a:lnTo>
                    <a:pt x="701" y="75"/>
                  </a:lnTo>
                  <a:cubicBezTo>
                    <a:pt x="601" y="25"/>
                    <a:pt x="501" y="0"/>
                    <a:pt x="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38;p73">
              <a:extLst>
                <a:ext uri="{FF2B5EF4-FFF2-40B4-BE49-F238E27FC236}">
                  <a16:creationId xmlns:a16="http://schemas.microsoft.com/office/drawing/2014/main" id="{A3FC856E-F9C3-458E-AF9A-A3A77DC45DB6}"/>
                </a:ext>
              </a:extLst>
            </p:cNvPr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39;p73">
              <a:extLst>
                <a:ext uri="{FF2B5EF4-FFF2-40B4-BE49-F238E27FC236}">
                  <a16:creationId xmlns:a16="http://schemas.microsoft.com/office/drawing/2014/main" id="{114076A3-E985-4BA1-83AC-16BDAEB170CD}"/>
                </a:ext>
              </a:extLst>
            </p:cNvPr>
            <p:cNvSpPr/>
            <p:nvPr/>
          </p:nvSpPr>
          <p:spPr>
            <a:xfrm>
              <a:off x="3084050" y="4181775"/>
              <a:ext cx="1451050" cy="609000"/>
            </a:xfrm>
            <a:custGeom>
              <a:avLst/>
              <a:gdLst/>
              <a:ahLst/>
              <a:cxnLst/>
              <a:rect l="l" t="t" r="r" b="b"/>
              <a:pathLst>
                <a:path w="58042" h="24360" extrusionOk="0">
                  <a:moveTo>
                    <a:pt x="57408" y="0"/>
                  </a:moveTo>
                  <a:cubicBezTo>
                    <a:pt x="57430" y="16"/>
                    <a:pt x="57451" y="32"/>
                    <a:pt x="57472" y="49"/>
                  </a:cubicBezTo>
                  <a:lnTo>
                    <a:pt x="57472" y="49"/>
                  </a:lnTo>
                  <a:cubicBezTo>
                    <a:pt x="57452" y="32"/>
                    <a:pt x="57431" y="16"/>
                    <a:pt x="57408" y="0"/>
                  </a:cubicBezTo>
                  <a:close/>
                  <a:moveTo>
                    <a:pt x="601" y="9974"/>
                  </a:moveTo>
                  <a:lnTo>
                    <a:pt x="601" y="9974"/>
                  </a:lnTo>
                  <a:cubicBezTo>
                    <a:pt x="593" y="9980"/>
                    <a:pt x="587" y="9987"/>
                    <a:pt x="580" y="9993"/>
                  </a:cubicBezTo>
                  <a:lnTo>
                    <a:pt x="580" y="9993"/>
                  </a:lnTo>
                  <a:cubicBezTo>
                    <a:pt x="587" y="9987"/>
                    <a:pt x="594" y="9980"/>
                    <a:pt x="601" y="9974"/>
                  </a:cubicBezTo>
                  <a:close/>
                  <a:moveTo>
                    <a:pt x="57472" y="49"/>
                  </a:moveTo>
                  <a:cubicBezTo>
                    <a:pt x="57701" y="251"/>
                    <a:pt x="57649" y="550"/>
                    <a:pt x="57341" y="734"/>
                  </a:cubicBezTo>
                  <a:lnTo>
                    <a:pt x="21082" y="21682"/>
                  </a:lnTo>
                  <a:cubicBezTo>
                    <a:pt x="20865" y="21799"/>
                    <a:pt x="20623" y="21858"/>
                    <a:pt x="20381" y="21858"/>
                  </a:cubicBezTo>
                  <a:cubicBezTo>
                    <a:pt x="20139" y="21858"/>
                    <a:pt x="19898" y="21799"/>
                    <a:pt x="19681" y="21682"/>
                  </a:cubicBezTo>
                  <a:lnTo>
                    <a:pt x="701" y="10708"/>
                  </a:lnTo>
                  <a:cubicBezTo>
                    <a:pt x="376" y="10546"/>
                    <a:pt x="336" y="10225"/>
                    <a:pt x="580" y="9993"/>
                  </a:cubicBezTo>
                  <a:lnTo>
                    <a:pt x="580" y="9993"/>
                  </a:lnTo>
                  <a:cubicBezTo>
                    <a:pt x="257" y="10291"/>
                    <a:pt x="33" y="10684"/>
                    <a:pt x="0" y="11142"/>
                  </a:cubicBezTo>
                  <a:lnTo>
                    <a:pt x="0" y="12042"/>
                  </a:lnTo>
                  <a:cubicBezTo>
                    <a:pt x="33" y="12509"/>
                    <a:pt x="300" y="12976"/>
                    <a:pt x="701" y="13243"/>
                  </a:cubicBezTo>
                  <a:lnTo>
                    <a:pt x="19681" y="24184"/>
                  </a:lnTo>
                  <a:cubicBezTo>
                    <a:pt x="19898" y="24301"/>
                    <a:pt x="20131" y="24359"/>
                    <a:pt x="20369" y="24359"/>
                  </a:cubicBezTo>
                  <a:cubicBezTo>
                    <a:pt x="20606" y="24359"/>
                    <a:pt x="20848" y="24301"/>
                    <a:pt x="21082" y="24184"/>
                  </a:cubicBezTo>
                  <a:lnTo>
                    <a:pt x="57341" y="3236"/>
                  </a:lnTo>
                  <a:cubicBezTo>
                    <a:pt x="57741" y="2969"/>
                    <a:pt x="58008" y="2535"/>
                    <a:pt x="58042" y="2035"/>
                  </a:cubicBezTo>
                  <a:lnTo>
                    <a:pt x="58042" y="1134"/>
                  </a:lnTo>
                  <a:cubicBezTo>
                    <a:pt x="58010" y="695"/>
                    <a:pt x="57802" y="315"/>
                    <a:pt x="57472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40;p73">
              <a:extLst>
                <a:ext uri="{FF2B5EF4-FFF2-40B4-BE49-F238E27FC236}">
                  <a16:creationId xmlns:a16="http://schemas.microsoft.com/office/drawing/2014/main" id="{5A087EAE-2CE9-4BBC-879A-1D740421B425}"/>
                </a:ext>
              </a:extLst>
            </p:cNvPr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41;p73">
              <a:extLst>
                <a:ext uri="{FF2B5EF4-FFF2-40B4-BE49-F238E27FC236}">
                  <a16:creationId xmlns:a16="http://schemas.microsoft.com/office/drawing/2014/main" id="{13687EEB-E2F5-4BE5-B52E-EF2BA544A5AB}"/>
                </a:ext>
              </a:extLst>
            </p:cNvPr>
            <p:cNvSpPr/>
            <p:nvPr/>
          </p:nvSpPr>
          <p:spPr>
            <a:xfrm>
              <a:off x="3092375" y="3901975"/>
              <a:ext cx="1434375" cy="825625"/>
            </a:xfrm>
            <a:custGeom>
              <a:avLst/>
              <a:gdLst/>
              <a:ahLst/>
              <a:cxnLst/>
              <a:rect l="l" t="t" r="r" b="b"/>
              <a:pathLst>
                <a:path w="57375" h="33025" extrusionOk="0">
                  <a:moveTo>
                    <a:pt x="34135" y="2906"/>
                  </a:moveTo>
                  <a:cubicBezTo>
                    <a:pt x="34341" y="2906"/>
                    <a:pt x="34545" y="2966"/>
                    <a:pt x="34725" y="3086"/>
                  </a:cubicBezTo>
                  <a:lnTo>
                    <a:pt x="51971" y="13060"/>
                  </a:lnTo>
                  <a:cubicBezTo>
                    <a:pt x="52305" y="13194"/>
                    <a:pt x="52305" y="13627"/>
                    <a:pt x="51971" y="13761"/>
                  </a:cubicBezTo>
                  <a:lnTo>
                    <a:pt x="23751" y="30072"/>
                  </a:lnTo>
                  <a:cubicBezTo>
                    <a:pt x="23551" y="30173"/>
                    <a:pt x="23342" y="30223"/>
                    <a:pt x="23138" y="30223"/>
                  </a:cubicBezTo>
                  <a:cubicBezTo>
                    <a:pt x="22934" y="30223"/>
                    <a:pt x="22734" y="30173"/>
                    <a:pt x="22550" y="30072"/>
                  </a:cubicBezTo>
                  <a:lnTo>
                    <a:pt x="5304" y="20099"/>
                  </a:lnTo>
                  <a:cubicBezTo>
                    <a:pt x="4971" y="19999"/>
                    <a:pt x="4971" y="19532"/>
                    <a:pt x="5304" y="19431"/>
                  </a:cubicBezTo>
                  <a:lnTo>
                    <a:pt x="33725" y="2986"/>
                  </a:lnTo>
                  <a:cubicBezTo>
                    <a:pt x="33858" y="2933"/>
                    <a:pt x="33997" y="2906"/>
                    <a:pt x="34135" y="2906"/>
                  </a:cubicBezTo>
                  <a:close/>
                  <a:moveTo>
                    <a:pt x="37327" y="1"/>
                  </a:moveTo>
                  <a:cubicBezTo>
                    <a:pt x="37085" y="1"/>
                    <a:pt x="36844" y="51"/>
                    <a:pt x="36627" y="151"/>
                  </a:cubicBezTo>
                  <a:lnTo>
                    <a:pt x="368" y="21099"/>
                  </a:lnTo>
                  <a:cubicBezTo>
                    <a:pt x="1" y="21333"/>
                    <a:pt x="1" y="21700"/>
                    <a:pt x="368" y="21900"/>
                  </a:cubicBezTo>
                  <a:lnTo>
                    <a:pt x="19348" y="32874"/>
                  </a:lnTo>
                  <a:cubicBezTo>
                    <a:pt x="19565" y="32975"/>
                    <a:pt x="19806" y="33025"/>
                    <a:pt x="20048" y="33025"/>
                  </a:cubicBezTo>
                  <a:cubicBezTo>
                    <a:pt x="20290" y="33025"/>
                    <a:pt x="20532" y="32975"/>
                    <a:pt x="20749" y="32874"/>
                  </a:cubicBezTo>
                  <a:lnTo>
                    <a:pt x="57008" y="11926"/>
                  </a:lnTo>
                  <a:cubicBezTo>
                    <a:pt x="57375" y="11793"/>
                    <a:pt x="57375" y="11259"/>
                    <a:pt x="57008" y="11126"/>
                  </a:cubicBezTo>
                  <a:lnTo>
                    <a:pt x="38028" y="151"/>
                  </a:lnTo>
                  <a:cubicBezTo>
                    <a:pt x="37811" y="51"/>
                    <a:pt x="37569" y="1"/>
                    <a:pt x="373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42;p73">
              <a:extLst>
                <a:ext uri="{FF2B5EF4-FFF2-40B4-BE49-F238E27FC236}">
                  <a16:creationId xmlns:a16="http://schemas.microsoft.com/office/drawing/2014/main" id="{B404076C-5321-4366-BA8D-3BCDD8BEA9AA}"/>
                </a:ext>
              </a:extLst>
            </p:cNvPr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43;p73">
              <a:extLst>
                <a:ext uri="{FF2B5EF4-FFF2-40B4-BE49-F238E27FC236}">
                  <a16:creationId xmlns:a16="http://schemas.microsoft.com/office/drawing/2014/main" id="{677EAA92-F2F1-4AFB-9115-97FD9780790A}"/>
                </a:ext>
              </a:extLst>
            </p:cNvPr>
            <p:cNvSpPr/>
            <p:nvPr/>
          </p:nvSpPr>
          <p:spPr>
            <a:xfrm>
              <a:off x="3593575" y="4181775"/>
              <a:ext cx="941525" cy="608800"/>
            </a:xfrm>
            <a:custGeom>
              <a:avLst/>
              <a:gdLst/>
              <a:ahLst/>
              <a:cxnLst/>
              <a:rect l="l" t="t" r="r" b="b"/>
              <a:pathLst>
                <a:path w="37661" h="24352" extrusionOk="0">
                  <a:moveTo>
                    <a:pt x="37060" y="0"/>
                  </a:moveTo>
                  <a:cubicBezTo>
                    <a:pt x="37100" y="32"/>
                    <a:pt x="37139" y="66"/>
                    <a:pt x="37176" y="102"/>
                  </a:cubicBezTo>
                  <a:lnTo>
                    <a:pt x="37176" y="102"/>
                  </a:lnTo>
                  <a:cubicBezTo>
                    <a:pt x="37145" y="65"/>
                    <a:pt x="37107" y="31"/>
                    <a:pt x="37060" y="0"/>
                  </a:cubicBezTo>
                  <a:close/>
                  <a:moveTo>
                    <a:pt x="37176" y="102"/>
                  </a:moveTo>
                  <a:lnTo>
                    <a:pt x="37176" y="102"/>
                  </a:lnTo>
                  <a:cubicBezTo>
                    <a:pt x="37342" y="301"/>
                    <a:pt x="37270" y="565"/>
                    <a:pt x="36960" y="734"/>
                  </a:cubicBezTo>
                  <a:lnTo>
                    <a:pt x="701" y="21682"/>
                  </a:lnTo>
                  <a:cubicBezTo>
                    <a:pt x="467" y="21816"/>
                    <a:pt x="234" y="21849"/>
                    <a:pt x="0" y="21849"/>
                  </a:cubicBezTo>
                  <a:lnTo>
                    <a:pt x="0" y="24351"/>
                  </a:lnTo>
                  <a:cubicBezTo>
                    <a:pt x="234" y="24351"/>
                    <a:pt x="467" y="24318"/>
                    <a:pt x="701" y="24184"/>
                  </a:cubicBezTo>
                  <a:lnTo>
                    <a:pt x="36960" y="3236"/>
                  </a:lnTo>
                  <a:cubicBezTo>
                    <a:pt x="37360" y="2969"/>
                    <a:pt x="37627" y="2535"/>
                    <a:pt x="37661" y="2035"/>
                  </a:cubicBezTo>
                  <a:lnTo>
                    <a:pt x="37661" y="1134"/>
                  </a:lnTo>
                  <a:cubicBezTo>
                    <a:pt x="37631" y="723"/>
                    <a:pt x="37447" y="364"/>
                    <a:pt x="37176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44;p73">
              <a:extLst>
                <a:ext uri="{FF2B5EF4-FFF2-40B4-BE49-F238E27FC236}">
                  <a16:creationId xmlns:a16="http://schemas.microsoft.com/office/drawing/2014/main" id="{2DB9FCB5-51FC-448C-997E-9F56BE7761C8}"/>
                </a:ext>
              </a:extLst>
            </p:cNvPr>
            <p:cNvSpPr/>
            <p:nvPr/>
          </p:nvSpPr>
          <p:spPr>
            <a:xfrm>
              <a:off x="4228200" y="4054175"/>
              <a:ext cx="36700" cy="19000"/>
            </a:xfrm>
            <a:custGeom>
              <a:avLst/>
              <a:gdLst/>
              <a:ahLst/>
              <a:cxnLst/>
              <a:rect l="l" t="t" r="r" b="b"/>
              <a:pathLst>
                <a:path w="1468" h="760" extrusionOk="0">
                  <a:moveTo>
                    <a:pt x="734" y="1"/>
                  </a:moveTo>
                  <a:cubicBezTo>
                    <a:pt x="576" y="1"/>
                    <a:pt x="417" y="34"/>
                    <a:pt x="267" y="101"/>
                  </a:cubicBezTo>
                  <a:cubicBezTo>
                    <a:pt x="0" y="201"/>
                    <a:pt x="0" y="534"/>
                    <a:pt x="267" y="634"/>
                  </a:cubicBezTo>
                  <a:cubicBezTo>
                    <a:pt x="417" y="718"/>
                    <a:pt x="576" y="759"/>
                    <a:pt x="734" y="759"/>
                  </a:cubicBezTo>
                  <a:cubicBezTo>
                    <a:pt x="892" y="759"/>
                    <a:pt x="1051" y="718"/>
                    <a:pt x="1201" y="634"/>
                  </a:cubicBezTo>
                  <a:cubicBezTo>
                    <a:pt x="1468" y="568"/>
                    <a:pt x="1468" y="201"/>
                    <a:pt x="1201" y="101"/>
                  </a:cubicBezTo>
                  <a:cubicBezTo>
                    <a:pt x="1051" y="34"/>
                    <a:pt x="892" y="1"/>
                    <a:pt x="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45;p73">
              <a:extLst>
                <a:ext uri="{FF2B5EF4-FFF2-40B4-BE49-F238E27FC236}">
                  <a16:creationId xmlns:a16="http://schemas.microsoft.com/office/drawing/2014/main" id="{7AC0784E-6EE4-42D0-8C5E-FEE3EF907054}"/>
                </a:ext>
              </a:extLst>
            </p:cNvPr>
            <p:cNvSpPr/>
            <p:nvPr/>
          </p:nvSpPr>
          <p:spPr>
            <a:xfrm>
              <a:off x="3340050" y="4527850"/>
              <a:ext cx="87600" cy="55075"/>
            </a:xfrm>
            <a:custGeom>
              <a:avLst/>
              <a:gdLst/>
              <a:ahLst/>
              <a:cxnLst/>
              <a:rect l="l" t="t" r="r" b="b"/>
              <a:pathLst>
                <a:path w="3504" h="2203" extrusionOk="0">
                  <a:moveTo>
                    <a:pt x="1735" y="434"/>
                  </a:moveTo>
                  <a:cubicBezTo>
                    <a:pt x="2102" y="434"/>
                    <a:pt x="2436" y="501"/>
                    <a:pt x="2736" y="668"/>
                  </a:cubicBezTo>
                  <a:cubicBezTo>
                    <a:pt x="2903" y="734"/>
                    <a:pt x="3036" y="901"/>
                    <a:pt x="3070" y="1101"/>
                  </a:cubicBezTo>
                  <a:cubicBezTo>
                    <a:pt x="3036" y="1301"/>
                    <a:pt x="2903" y="1468"/>
                    <a:pt x="2736" y="1568"/>
                  </a:cubicBezTo>
                  <a:cubicBezTo>
                    <a:pt x="2419" y="1718"/>
                    <a:pt x="2077" y="1793"/>
                    <a:pt x="1739" y="1793"/>
                  </a:cubicBezTo>
                  <a:cubicBezTo>
                    <a:pt x="1402" y="1793"/>
                    <a:pt x="1068" y="1718"/>
                    <a:pt x="768" y="1568"/>
                  </a:cubicBezTo>
                  <a:cubicBezTo>
                    <a:pt x="568" y="1468"/>
                    <a:pt x="434" y="1301"/>
                    <a:pt x="401" y="1101"/>
                  </a:cubicBezTo>
                  <a:cubicBezTo>
                    <a:pt x="434" y="901"/>
                    <a:pt x="568" y="734"/>
                    <a:pt x="768" y="668"/>
                  </a:cubicBezTo>
                  <a:cubicBezTo>
                    <a:pt x="1068" y="501"/>
                    <a:pt x="1402" y="434"/>
                    <a:pt x="1735" y="434"/>
                  </a:cubicBezTo>
                  <a:close/>
                  <a:moveTo>
                    <a:pt x="1752" y="1"/>
                  </a:moveTo>
                  <a:cubicBezTo>
                    <a:pt x="1343" y="1"/>
                    <a:pt x="935" y="101"/>
                    <a:pt x="568" y="301"/>
                  </a:cubicBezTo>
                  <a:cubicBezTo>
                    <a:pt x="234" y="434"/>
                    <a:pt x="34" y="768"/>
                    <a:pt x="1" y="1101"/>
                  </a:cubicBezTo>
                  <a:cubicBezTo>
                    <a:pt x="34" y="1468"/>
                    <a:pt x="234" y="1768"/>
                    <a:pt x="568" y="1935"/>
                  </a:cubicBezTo>
                  <a:cubicBezTo>
                    <a:pt x="935" y="2102"/>
                    <a:pt x="1335" y="2202"/>
                    <a:pt x="1735" y="2202"/>
                  </a:cubicBezTo>
                  <a:cubicBezTo>
                    <a:pt x="2169" y="2202"/>
                    <a:pt x="2569" y="2102"/>
                    <a:pt x="2936" y="1935"/>
                  </a:cubicBezTo>
                  <a:cubicBezTo>
                    <a:pt x="3270" y="1768"/>
                    <a:pt x="3470" y="1468"/>
                    <a:pt x="3503" y="1101"/>
                  </a:cubicBezTo>
                  <a:cubicBezTo>
                    <a:pt x="3470" y="768"/>
                    <a:pt x="3270" y="434"/>
                    <a:pt x="2936" y="301"/>
                  </a:cubicBezTo>
                  <a:cubicBezTo>
                    <a:pt x="2569" y="101"/>
                    <a:pt x="2161" y="1"/>
                    <a:pt x="175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46;p73">
              <a:extLst>
                <a:ext uri="{FF2B5EF4-FFF2-40B4-BE49-F238E27FC236}">
                  <a16:creationId xmlns:a16="http://schemas.microsoft.com/office/drawing/2014/main" id="{56690EDB-4455-4324-A6F2-81661D0BB071}"/>
                </a:ext>
              </a:extLst>
            </p:cNvPr>
            <p:cNvSpPr/>
            <p:nvPr/>
          </p:nvSpPr>
          <p:spPr>
            <a:xfrm>
              <a:off x="4151475" y="4050000"/>
              <a:ext cx="118425" cy="66750"/>
            </a:xfrm>
            <a:custGeom>
              <a:avLst/>
              <a:gdLst/>
              <a:ahLst/>
              <a:cxnLst/>
              <a:rect l="l" t="t" r="r" b="b"/>
              <a:pathLst>
                <a:path w="4737" h="2670" extrusionOk="0">
                  <a:moveTo>
                    <a:pt x="567" y="1"/>
                  </a:moveTo>
                  <a:cubicBezTo>
                    <a:pt x="442" y="1"/>
                    <a:pt x="317" y="34"/>
                    <a:pt x="200" y="101"/>
                  </a:cubicBezTo>
                  <a:cubicBezTo>
                    <a:pt x="0" y="201"/>
                    <a:pt x="0" y="401"/>
                    <a:pt x="234" y="535"/>
                  </a:cubicBezTo>
                  <a:lnTo>
                    <a:pt x="3803" y="2569"/>
                  </a:lnTo>
                  <a:cubicBezTo>
                    <a:pt x="3920" y="2636"/>
                    <a:pt x="4045" y="2669"/>
                    <a:pt x="4170" y="2669"/>
                  </a:cubicBezTo>
                  <a:cubicBezTo>
                    <a:pt x="4295" y="2669"/>
                    <a:pt x="4420" y="2636"/>
                    <a:pt x="4537" y="2569"/>
                  </a:cubicBezTo>
                  <a:cubicBezTo>
                    <a:pt x="4737" y="2469"/>
                    <a:pt x="4737" y="2302"/>
                    <a:pt x="4537" y="2169"/>
                  </a:cubicBezTo>
                  <a:lnTo>
                    <a:pt x="934" y="101"/>
                  </a:lnTo>
                  <a:cubicBezTo>
                    <a:pt x="818" y="34"/>
                    <a:pt x="692" y="1"/>
                    <a:pt x="5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47;p73">
              <a:extLst>
                <a:ext uri="{FF2B5EF4-FFF2-40B4-BE49-F238E27FC236}">
                  <a16:creationId xmlns:a16="http://schemas.microsoft.com/office/drawing/2014/main" id="{B5D4247D-D95A-4724-8BA2-F8140FD43198}"/>
                </a:ext>
              </a:extLst>
            </p:cNvPr>
            <p:cNvSpPr/>
            <p:nvPr/>
          </p:nvSpPr>
          <p:spPr>
            <a:xfrm>
              <a:off x="3216625" y="3974850"/>
              <a:ext cx="1183375" cy="682700"/>
            </a:xfrm>
            <a:custGeom>
              <a:avLst/>
              <a:gdLst/>
              <a:ahLst/>
              <a:cxnLst/>
              <a:rect l="l" t="t" r="r" b="b"/>
              <a:pathLst>
                <a:path w="47335" h="27308" extrusionOk="0">
                  <a:moveTo>
                    <a:pt x="29182" y="1"/>
                  </a:moveTo>
                  <a:cubicBezTo>
                    <a:pt x="29039" y="1"/>
                    <a:pt x="28894" y="35"/>
                    <a:pt x="28755" y="105"/>
                  </a:cubicBezTo>
                  <a:lnTo>
                    <a:pt x="334" y="16516"/>
                  </a:lnTo>
                  <a:cubicBezTo>
                    <a:pt x="1" y="16617"/>
                    <a:pt x="1" y="17084"/>
                    <a:pt x="334" y="17184"/>
                  </a:cubicBezTo>
                  <a:lnTo>
                    <a:pt x="17580" y="27157"/>
                  </a:lnTo>
                  <a:cubicBezTo>
                    <a:pt x="17764" y="27258"/>
                    <a:pt x="17964" y="27308"/>
                    <a:pt x="18168" y="27308"/>
                  </a:cubicBezTo>
                  <a:cubicBezTo>
                    <a:pt x="18372" y="27308"/>
                    <a:pt x="18581" y="27258"/>
                    <a:pt x="18781" y="27157"/>
                  </a:cubicBezTo>
                  <a:lnTo>
                    <a:pt x="47001" y="10846"/>
                  </a:lnTo>
                  <a:cubicBezTo>
                    <a:pt x="47335" y="10746"/>
                    <a:pt x="47335" y="10279"/>
                    <a:pt x="47001" y="10179"/>
                  </a:cubicBezTo>
                  <a:lnTo>
                    <a:pt x="29755" y="205"/>
                  </a:lnTo>
                  <a:cubicBezTo>
                    <a:pt x="29580" y="69"/>
                    <a:pt x="29383" y="1"/>
                    <a:pt x="29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48;p73">
              <a:extLst>
                <a:ext uri="{FF2B5EF4-FFF2-40B4-BE49-F238E27FC236}">
                  <a16:creationId xmlns:a16="http://schemas.microsoft.com/office/drawing/2014/main" id="{59CF27C9-0078-47D9-92D8-1F0938397160}"/>
                </a:ext>
              </a:extLst>
            </p:cNvPr>
            <p:cNvSpPr/>
            <p:nvPr/>
          </p:nvSpPr>
          <p:spPr>
            <a:xfrm>
              <a:off x="3926300" y="4009350"/>
              <a:ext cx="10875" cy="6275"/>
            </a:xfrm>
            <a:custGeom>
              <a:avLst/>
              <a:gdLst/>
              <a:ahLst/>
              <a:cxnLst/>
              <a:rect l="l" t="t" r="r" b="b"/>
              <a:pathLst>
                <a:path w="435" h="251" extrusionOk="0">
                  <a:moveTo>
                    <a:pt x="301" y="1"/>
                  </a:moveTo>
                  <a:cubicBezTo>
                    <a:pt x="276" y="1"/>
                    <a:pt x="251" y="9"/>
                    <a:pt x="234" y="26"/>
                  </a:cubicBezTo>
                  <a:lnTo>
                    <a:pt x="68" y="126"/>
                  </a:lnTo>
                  <a:cubicBezTo>
                    <a:pt x="1" y="159"/>
                    <a:pt x="1" y="192"/>
                    <a:pt x="68" y="226"/>
                  </a:cubicBezTo>
                  <a:cubicBezTo>
                    <a:pt x="84" y="242"/>
                    <a:pt x="109" y="251"/>
                    <a:pt x="134" y="251"/>
                  </a:cubicBezTo>
                  <a:cubicBezTo>
                    <a:pt x="159" y="251"/>
                    <a:pt x="184" y="242"/>
                    <a:pt x="201" y="226"/>
                  </a:cubicBezTo>
                  <a:lnTo>
                    <a:pt x="401" y="126"/>
                  </a:lnTo>
                  <a:cubicBezTo>
                    <a:pt x="434" y="92"/>
                    <a:pt x="434" y="59"/>
                    <a:pt x="401" y="26"/>
                  </a:cubicBezTo>
                  <a:lnTo>
                    <a:pt x="368" y="26"/>
                  </a:lnTo>
                  <a:cubicBezTo>
                    <a:pt x="351" y="9"/>
                    <a:pt x="326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49;p73">
              <a:extLst>
                <a:ext uri="{FF2B5EF4-FFF2-40B4-BE49-F238E27FC236}">
                  <a16:creationId xmlns:a16="http://schemas.microsoft.com/office/drawing/2014/main" id="{E205FD27-C4BC-461D-BA5E-4988A738B81A}"/>
                </a:ext>
              </a:extLst>
            </p:cNvPr>
            <p:cNvSpPr/>
            <p:nvPr/>
          </p:nvSpPr>
          <p:spPr>
            <a:xfrm>
              <a:off x="3934650" y="4012700"/>
              <a:ext cx="14200" cy="7300"/>
            </a:xfrm>
            <a:custGeom>
              <a:avLst/>
              <a:gdLst/>
              <a:ahLst/>
              <a:cxnLst/>
              <a:rect l="l" t="t" r="r" b="b"/>
              <a:pathLst>
                <a:path w="568" h="292" extrusionOk="0">
                  <a:moveTo>
                    <a:pt x="434" y="0"/>
                  </a:moveTo>
                  <a:cubicBezTo>
                    <a:pt x="409" y="0"/>
                    <a:pt x="384" y="8"/>
                    <a:pt x="367" y="25"/>
                  </a:cubicBezTo>
                  <a:lnTo>
                    <a:pt x="34" y="192"/>
                  </a:lnTo>
                  <a:cubicBezTo>
                    <a:pt x="0" y="225"/>
                    <a:pt x="0" y="259"/>
                    <a:pt x="34" y="292"/>
                  </a:cubicBezTo>
                  <a:lnTo>
                    <a:pt x="201" y="292"/>
                  </a:lnTo>
                  <a:lnTo>
                    <a:pt x="534" y="92"/>
                  </a:lnTo>
                  <a:cubicBezTo>
                    <a:pt x="567" y="92"/>
                    <a:pt x="567" y="25"/>
                    <a:pt x="534" y="25"/>
                  </a:cubicBezTo>
                  <a:lnTo>
                    <a:pt x="501" y="25"/>
                  </a:lnTo>
                  <a:cubicBezTo>
                    <a:pt x="484" y="8"/>
                    <a:pt x="459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50;p73">
              <a:extLst>
                <a:ext uri="{FF2B5EF4-FFF2-40B4-BE49-F238E27FC236}">
                  <a16:creationId xmlns:a16="http://schemas.microsoft.com/office/drawing/2014/main" id="{203589CF-BDD2-4F7A-978D-C290C394AB69}"/>
                </a:ext>
              </a:extLst>
            </p:cNvPr>
            <p:cNvSpPr/>
            <p:nvPr/>
          </p:nvSpPr>
          <p:spPr>
            <a:xfrm>
              <a:off x="3942975" y="4015200"/>
              <a:ext cx="16725" cy="9600"/>
            </a:xfrm>
            <a:custGeom>
              <a:avLst/>
              <a:gdLst/>
              <a:ahLst/>
              <a:cxnLst/>
              <a:rect l="l" t="t" r="r" b="b"/>
              <a:pathLst>
                <a:path w="669" h="384" extrusionOk="0">
                  <a:moveTo>
                    <a:pt x="568" y="0"/>
                  </a:moveTo>
                  <a:cubicBezTo>
                    <a:pt x="543" y="0"/>
                    <a:pt x="518" y="8"/>
                    <a:pt x="501" y="25"/>
                  </a:cubicBezTo>
                  <a:lnTo>
                    <a:pt x="34" y="292"/>
                  </a:lnTo>
                  <a:cubicBezTo>
                    <a:pt x="1" y="325"/>
                    <a:pt x="1" y="359"/>
                    <a:pt x="34" y="359"/>
                  </a:cubicBezTo>
                  <a:cubicBezTo>
                    <a:pt x="51" y="375"/>
                    <a:pt x="76" y="384"/>
                    <a:pt x="101" y="384"/>
                  </a:cubicBezTo>
                  <a:cubicBezTo>
                    <a:pt x="126" y="384"/>
                    <a:pt x="151" y="375"/>
                    <a:pt x="168" y="359"/>
                  </a:cubicBezTo>
                  <a:lnTo>
                    <a:pt x="635" y="92"/>
                  </a:lnTo>
                  <a:cubicBezTo>
                    <a:pt x="668" y="92"/>
                    <a:pt x="668" y="59"/>
                    <a:pt x="635" y="25"/>
                  </a:cubicBezTo>
                  <a:cubicBezTo>
                    <a:pt x="618" y="8"/>
                    <a:pt x="593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51;p73">
              <a:extLst>
                <a:ext uri="{FF2B5EF4-FFF2-40B4-BE49-F238E27FC236}">
                  <a16:creationId xmlns:a16="http://schemas.microsoft.com/office/drawing/2014/main" id="{B52A8F01-CC79-4840-94F1-45B7789931F8}"/>
                </a:ext>
              </a:extLst>
            </p:cNvPr>
            <p:cNvSpPr/>
            <p:nvPr/>
          </p:nvSpPr>
          <p:spPr>
            <a:xfrm>
              <a:off x="3951325" y="4015200"/>
              <a:ext cx="25875" cy="14600"/>
            </a:xfrm>
            <a:custGeom>
              <a:avLst/>
              <a:gdLst/>
              <a:ahLst/>
              <a:cxnLst/>
              <a:rect l="l" t="t" r="r" b="b"/>
              <a:pathLst>
                <a:path w="1035" h="584" extrusionOk="0">
                  <a:moveTo>
                    <a:pt x="901" y="0"/>
                  </a:moveTo>
                  <a:cubicBezTo>
                    <a:pt x="876" y="0"/>
                    <a:pt x="851" y="8"/>
                    <a:pt x="834" y="25"/>
                  </a:cubicBezTo>
                  <a:lnTo>
                    <a:pt x="67" y="492"/>
                  </a:lnTo>
                  <a:cubicBezTo>
                    <a:pt x="1" y="492"/>
                    <a:pt x="1" y="526"/>
                    <a:pt x="67" y="559"/>
                  </a:cubicBezTo>
                  <a:cubicBezTo>
                    <a:pt x="84" y="576"/>
                    <a:pt x="109" y="584"/>
                    <a:pt x="134" y="584"/>
                  </a:cubicBezTo>
                  <a:cubicBezTo>
                    <a:pt x="159" y="584"/>
                    <a:pt x="184" y="576"/>
                    <a:pt x="201" y="559"/>
                  </a:cubicBezTo>
                  <a:lnTo>
                    <a:pt x="1001" y="125"/>
                  </a:lnTo>
                  <a:cubicBezTo>
                    <a:pt x="1035" y="92"/>
                    <a:pt x="1035" y="59"/>
                    <a:pt x="1001" y="25"/>
                  </a:cubicBezTo>
                  <a:lnTo>
                    <a:pt x="968" y="25"/>
                  </a:lnTo>
                  <a:cubicBezTo>
                    <a:pt x="951" y="8"/>
                    <a:pt x="926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52;p73">
              <a:extLst>
                <a:ext uri="{FF2B5EF4-FFF2-40B4-BE49-F238E27FC236}">
                  <a16:creationId xmlns:a16="http://schemas.microsoft.com/office/drawing/2014/main" id="{98ABEFFE-F87D-4B5B-91E6-5320507471BC}"/>
                </a:ext>
              </a:extLst>
            </p:cNvPr>
            <p:cNvSpPr/>
            <p:nvPr/>
          </p:nvSpPr>
          <p:spPr>
            <a:xfrm>
              <a:off x="3967175" y="4032500"/>
              <a:ext cx="25875" cy="10025"/>
            </a:xfrm>
            <a:custGeom>
              <a:avLst/>
              <a:gdLst/>
              <a:ahLst/>
              <a:cxnLst/>
              <a:rect l="l" t="t" r="r" b="b"/>
              <a:pathLst>
                <a:path w="1035" h="401" extrusionOk="0">
                  <a:moveTo>
                    <a:pt x="801" y="34"/>
                  </a:moveTo>
                  <a:lnTo>
                    <a:pt x="501" y="200"/>
                  </a:lnTo>
                  <a:lnTo>
                    <a:pt x="234" y="34"/>
                  </a:lnTo>
                  <a:close/>
                  <a:moveTo>
                    <a:pt x="34" y="0"/>
                  </a:moveTo>
                  <a:lnTo>
                    <a:pt x="0" y="34"/>
                  </a:lnTo>
                  <a:lnTo>
                    <a:pt x="367" y="267"/>
                  </a:lnTo>
                  <a:lnTo>
                    <a:pt x="267" y="334"/>
                  </a:lnTo>
                  <a:cubicBezTo>
                    <a:pt x="267" y="334"/>
                    <a:pt x="267" y="367"/>
                    <a:pt x="267" y="367"/>
                  </a:cubicBezTo>
                  <a:lnTo>
                    <a:pt x="334" y="401"/>
                  </a:lnTo>
                  <a:lnTo>
                    <a:pt x="401" y="401"/>
                  </a:lnTo>
                  <a:lnTo>
                    <a:pt x="534" y="334"/>
                  </a:lnTo>
                  <a:lnTo>
                    <a:pt x="601" y="367"/>
                  </a:lnTo>
                  <a:lnTo>
                    <a:pt x="701" y="367"/>
                  </a:lnTo>
                  <a:cubicBezTo>
                    <a:pt x="701" y="334"/>
                    <a:pt x="701" y="334"/>
                    <a:pt x="701" y="334"/>
                  </a:cubicBezTo>
                  <a:lnTo>
                    <a:pt x="601" y="267"/>
                  </a:lnTo>
                  <a:lnTo>
                    <a:pt x="1034" y="34"/>
                  </a:lnTo>
                  <a:lnTo>
                    <a:pt x="1001" y="34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53;p73">
              <a:extLst>
                <a:ext uri="{FF2B5EF4-FFF2-40B4-BE49-F238E27FC236}">
                  <a16:creationId xmlns:a16="http://schemas.microsoft.com/office/drawing/2014/main" id="{5317DF9D-39A2-4509-95E6-391D6DC75AD9}"/>
                </a:ext>
              </a:extLst>
            </p:cNvPr>
            <p:cNvSpPr/>
            <p:nvPr/>
          </p:nvSpPr>
          <p:spPr>
            <a:xfrm>
              <a:off x="3985525" y="40383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534" y="1"/>
                  </a:moveTo>
                  <a:cubicBezTo>
                    <a:pt x="400" y="1"/>
                    <a:pt x="267" y="34"/>
                    <a:pt x="167" y="101"/>
                  </a:cubicBezTo>
                  <a:cubicBezTo>
                    <a:pt x="34" y="168"/>
                    <a:pt x="0" y="234"/>
                    <a:pt x="0" y="301"/>
                  </a:cubicBezTo>
                  <a:cubicBezTo>
                    <a:pt x="34" y="368"/>
                    <a:pt x="100" y="468"/>
                    <a:pt x="234" y="535"/>
                  </a:cubicBezTo>
                  <a:cubicBezTo>
                    <a:pt x="334" y="601"/>
                    <a:pt x="467" y="635"/>
                    <a:pt x="567" y="668"/>
                  </a:cubicBezTo>
                  <a:lnTo>
                    <a:pt x="634" y="668"/>
                  </a:lnTo>
                  <a:lnTo>
                    <a:pt x="901" y="501"/>
                  </a:lnTo>
                  <a:lnTo>
                    <a:pt x="934" y="468"/>
                  </a:lnTo>
                  <a:lnTo>
                    <a:pt x="901" y="468"/>
                  </a:lnTo>
                  <a:lnTo>
                    <a:pt x="667" y="301"/>
                  </a:lnTo>
                  <a:lnTo>
                    <a:pt x="534" y="301"/>
                  </a:lnTo>
                  <a:lnTo>
                    <a:pt x="534" y="334"/>
                  </a:lnTo>
                  <a:cubicBezTo>
                    <a:pt x="534" y="368"/>
                    <a:pt x="567" y="368"/>
                    <a:pt x="567" y="368"/>
                  </a:cubicBezTo>
                  <a:lnTo>
                    <a:pt x="734" y="434"/>
                  </a:lnTo>
                  <a:lnTo>
                    <a:pt x="534" y="535"/>
                  </a:lnTo>
                  <a:lnTo>
                    <a:pt x="434" y="535"/>
                  </a:lnTo>
                  <a:cubicBezTo>
                    <a:pt x="400" y="501"/>
                    <a:pt x="367" y="501"/>
                    <a:pt x="367" y="468"/>
                  </a:cubicBezTo>
                  <a:cubicBezTo>
                    <a:pt x="267" y="434"/>
                    <a:pt x="234" y="368"/>
                    <a:pt x="200" y="334"/>
                  </a:cubicBezTo>
                  <a:cubicBezTo>
                    <a:pt x="200" y="268"/>
                    <a:pt x="234" y="201"/>
                    <a:pt x="334" y="168"/>
                  </a:cubicBezTo>
                  <a:cubicBezTo>
                    <a:pt x="434" y="101"/>
                    <a:pt x="501" y="101"/>
                    <a:pt x="601" y="101"/>
                  </a:cubicBezTo>
                  <a:cubicBezTo>
                    <a:pt x="701" y="101"/>
                    <a:pt x="801" y="134"/>
                    <a:pt x="867" y="168"/>
                  </a:cubicBezTo>
                  <a:cubicBezTo>
                    <a:pt x="934" y="201"/>
                    <a:pt x="1001" y="234"/>
                    <a:pt x="1034" y="301"/>
                  </a:cubicBezTo>
                  <a:lnTo>
                    <a:pt x="1134" y="301"/>
                  </a:lnTo>
                  <a:cubicBezTo>
                    <a:pt x="1134" y="268"/>
                    <a:pt x="1101" y="234"/>
                    <a:pt x="1068" y="201"/>
                  </a:cubicBezTo>
                  <a:cubicBezTo>
                    <a:pt x="1034" y="168"/>
                    <a:pt x="968" y="134"/>
                    <a:pt x="934" y="134"/>
                  </a:cubicBezTo>
                  <a:cubicBezTo>
                    <a:pt x="801" y="34"/>
                    <a:pt x="6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54;p73">
              <a:extLst>
                <a:ext uri="{FF2B5EF4-FFF2-40B4-BE49-F238E27FC236}">
                  <a16:creationId xmlns:a16="http://schemas.microsoft.com/office/drawing/2014/main" id="{F9B75A2F-9715-434E-B36B-086112BA9C22}"/>
                </a:ext>
              </a:extLst>
            </p:cNvPr>
            <p:cNvSpPr/>
            <p:nvPr/>
          </p:nvSpPr>
          <p:spPr>
            <a:xfrm>
              <a:off x="4128950" y="4119225"/>
              <a:ext cx="25875" cy="15025"/>
            </a:xfrm>
            <a:custGeom>
              <a:avLst/>
              <a:gdLst/>
              <a:ahLst/>
              <a:cxnLst/>
              <a:rect l="l" t="t" r="r" b="b"/>
              <a:pathLst>
                <a:path w="1035" h="601" extrusionOk="0">
                  <a:moveTo>
                    <a:pt x="468" y="0"/>
                  </a:moveTo>
                  <a:lnTo>
                    <a:pt x="67" y="267"/>
                  </a:lnTo>
                  <a:cubicBezTo>
                    <a:pt x="1" y="267"/>
                    <a:pt x="1" y="334"/>
                    <a:pt x="67" y="334"/>
                  </a:cubicBezTo>
                  <a:lnTo>
                    <a:pt x="468" y="601"/>
                  </a:lnTo>
                  <a:lnTo>
                    <a:pt x="601" y="601"/>
                  </a:lnTo>
                  <a:lnTo>
                    <a:pt x="1001" y="334"/>
                  </a:lnTo>
                  <a:cubicBezTo>
                    <a:pt x="1035" y="334"/>
                    <a:pt x="1035" y="301"/>
                    <a:pt x="1001" y="26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55;p73">
              <a:extLst>
                <a:ext uri="{FF2B5EF4-FFF2-40B4-BE49-F238E27FC236}">
                  <a16:creationId xmlns:a16="http://schemas.microsoft.com/office/drawing/2014/main" id="{6DF38FFA-5169-40A1-923E-6ED710088012}"/>
                </a:ext>
              </a:extLst>
            </p:cNvPr>
            <p:cNvSpPr/>
            <p:nvPr/>
          </p:nvSpPr>
          <p:spPr>
            <a:xfrm>
              <a:off x="4143975" y="4117775"/>
              <a:ext cx="13350" cy="8150"/>
            </a:xfrm>
            <a:custGeom>
              <a:avLst/>
              <a:gdLst/>
              <a:ahLst/>
              <a:cxnLst/>
              <a:rect l="l" t="t" r="r" b="b"/>
              <a:pathLst>
                <a:path w="534" h="326" extrusionOk="0">
                  <a:moveTo>
                    <a:pt x="317" y="0"/>
                  </a:moveTo>
                  <a:cubicBezTo>
                    <a:pt x="267" y="0"/>
                    <a:pt x="217" y="8"/>
                    <a:pt x="167" y="25"/>
                  </a:cubicBezTo>
                  <a:lnTo>
                    <a:pt x="0" y="125"/>
                  </a:lnTo>
                  <a:lnTo>
                    <a:pt x="33" y="192"/>
                  </a:lnTo>
                  <a:lnTo>
                    <a:pt x="200" y="92"/>
                  </a:lnTo>
                  <a:cubicBezTo>
                    <a:pt x="234" y="75"/>
                    <a:pt x="267" y="67"/>
                    <a:pt x="304" y="67"/>
                  </a:cubicBezTo>
                  <a:cubicBezTo>
                    <a:pt x="342" y="67"/>
                    <a:pt x="384" y="75"/>
                    <a:pt x="434" y="92"/>
                  </a:cubicBezTo>
                  <a:cubicBezTo>
                    <a:pt x="434" y="92"/>
                    <a:pt x="467" y="125"/>
                    <a:pt x="467" y="125"/>
                  </a:cubicBezTo>
                  <a:cubicBezTo>
                    <a:pt x="467" y="159"/>
                    <a:pt x="467" y="159"/>
                    <a:pt x="434" y="192"/>
                  </a:cubicBezTo>
                  <a:lnTo>
                    <a:pt x="267" y="259"/>
                  </a:lnTo>
                  <a:lnTo>
                    <a:pt x="300" y="325"/>
                  </a:lnTo>
                  <a:lnTo>
                    <a:pt x="467" y="259"/>
                  </a:lnTo>
                  <a:cubicBezTo>
                    <a:pt x="534" y="192"/>
                    <a:pt x="534" y="58"/>
                    <a:pt x="467" y="25"/>
                  </a:cubicBezTo>
                  <a:cubicBezTo>
                    <a:pt x="417" y="8"/>
                    <a:pt x="367" y="0"/>
                    <a:pt x="3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56;p73">
              <a:extLst>
                <a:ext uri="{FF2B5EF4-FFF2-40B4-BE49-F238E27FC236}">
                  <a16:creationId xmlns:a16="http://schemas.microsoft.com/office/drawing/2014/main" id="{D8944324-1105-4706-A17F-0EAD53F81BDE}"/>
                </a:ext>
              </a:extLst>
            </p:cNvPr>
            <p:cNvSpPr/>
            <p:nvPr/>
          </p:nvSpPr>
          <p:spPr>
            <a:xfrm>
              <a:off x="4303250" y="4218050"/>
              <a:ext cx="50050" cy="30050"/>
            </a:xfrm>
            <a:custGeom>
              <a:avLst/>
              <a:gdLst/>
              <a:ahLst/>
              <a:cxnLst/>
              <a:rect l="l" t="t" r="r" b="b"/>
              <a:pathLst>
                <a:path w="2002" h="1202" extrusionOk="0">
                  <a:moveTo>
                    <a:pt x="680" y="67"/>
                  </a:moveTo>
                  <a:cubicBezTo>
                    <a:pt x="726" y="67"/>
                    <a:pt x="767" y="84"/>
                    <a:pt x="801" y="117"/>
                  </a:cubicBezTo>
                  <a:lnTo>
                    <a:pt x="1902" y="717"/>
                  </a:lnTo>
                  <a:cubicBezTo>
                    <a:pt x="1902" y="751"/>
                    <a:pt x="1935" y="751"/>
                    <a:pt x="1935" y="751"/>
                  </a:cubicBezTo>
                  <a:cubicBezTo>
                    <a:pt x="1935" y="784"/>
                    <a:pt x="1935" y="818"/>
                    <a:pt x="1902" y="818"/>
                  </a:cubicBezTo>
                  <a:lnTo>
                    <a:pt x="1468" y="1051"/>
                  </a:lnTo>
                  <a:cubicBezTo>
                    <a:pt x="1435" y="1068"/>
                    <a:pt x="1393" y="1076"/>
                    <a:pt x="1347" y="1076"/>
                  </a:cubicBezTo>
                  <a:cubicBezTo>
                    <a:pt x="1301" y="1076"/>
                    <a:pt x="1251" y="1068"/>
                    <a:pt x="1201" y="1051"/>
                  </a:cubicBezTo>
                  <a:lnTo>
                    <a:pt x="100" y="417"/>
                  </a:lnTo>
                  <a:cubicBezTo>
                    <a:pt x="100" y="417"/>
                    <a:pt x="67" y="417"/>
                    <a:pt x="67" y="384"/>
                  </a:cubicBezTo>
                  <a:cubicBezTo>
                    <a:pt x="67" y="384"/>
                    <a:pt x="67" y="351"/>
                    <a:pt x="134" y="317"/>
                  </a:cubicBezTo>
                  <a:lnTo>
                    <a:pt x="534" y="117"/>
                  </a:lnTo>
                  <a:cubicBezTo>
                    <a:pt x="584" y="84"/>
                    <a:pt x="634" y="67"/>
                    <a:pt x="680" y="67"/>
                  </a:cubicBezTo>
                  <a:close/>
                  <a:moveTo>
                    <a:pt x="655" y="0"/>
                  </a:moveTo>
                  <a:cubicBezTo>
                    <a:pt x="601" y="0"/>
                    <a:pt x="551" y="17"/>
                    <a:pt x="501" y="50"/>
                  </a:cubicBezTo>
                  <a:lnTo>
                    <a:pt x="67" y="284"/>
                  </a:lnTo>
                  <a:cubicBezTo>
                    <a:pt x="34" y="284"/>
                    <a:pt x="0" y="351"/>
                    <a:pt x="0" y="384"/>
                  </a:cubicBezTo>
                  <a:cubicBezTo>
                    <a:pt x="0" y="417"/>
                    <a:pt x="0" y="451"/>
                    <a:pt x="0" y="451"/>
                  </a:cubicBezTo>
                  <a:cubicBezTo>
                    <a:pt x="0" y="484"/>
                    <a:pt x="34" y="484"/>
                    <a:pt x="67" y="517"/>
                  </a:cubicBezTo>
                  <a:lnTo>
                    <a:pt x="1168" y="1151"/>
                  </a:lnTo>
                  <a:cubicBezTo>
                    <a:pt x="1218" y="1184"/>
                    <a:pt x="1276" y="1201"/>
                    <a:pt x="1335" y="1201"/>
                  </a:cubicBezTo>
                  <a:cubicBezTo>
                    <a:pt x="1393" y="1201"/>
                    <a:pt x="1451" y="1184"/>
                    <a:pt x="1501" y="1151"/>
                  </a:cubicBezTo>
                  <a:lnTo>
                    <a:pt x="1902" y="918"/>
                  </a:lnTo>
                  <a:cubicBezTo>
                    <a:pt x="1968" y="884"/>
                    <a:pt x="2002" y="851"/>
                    <a:pt x="2002" y="784"/>
                  </a:cubicBezTo>
                  <a:cubicBezTo>
                    <a:pt x="2002" y="751"/>
                    <a:pt x="1968" y="684"/>
                    <a:pt x="1935" y="684"/>
                  </a:cubicBezTo>
                  <a:lnTo>
                    <a:pt x="834" y="50"/>
                  </a:lnTo>
                  <a:cubicBezTo>
                    <a:pt x="767" y="17"/>
                    <a:pt x="709" y="0"/>
                    <a:pt x="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57;p73">
              <a:extLst>
                <a:ext uri="{FF2B5EF4-FFF2-40B4-BE49-F238E27FC236}">
                  <a16:creationId xmlns:a16="http://schemas.microsoft.com/office/drawing/2014/main" id="{A874E4C6-D492-446E-B20F-057E08508043}"/>
                </a:ext>
              </a:extLst>
            </p:cNvPr>
            <p:cNvSpPr/>
            <p:nvPr/>
          </p:nvSpPr>
          <p:spPr>
            <a:xfrm>
              <a:off x="4309075" y="4222850"/>
              <a:ext cx="38400" cy="20450"/>
            </a:xfrm>
            <a:custGeom>
              <a:avLst/>
              <a:gdLst/>
              <a:ahLst/>
              <a:cxnLst/>
              <a:rect l="l" t="t" r="r" b="b"/>
              <a:pathLst>
                <a:path w="1536" h="818" extrusionOk="0">
                  <a:moveTo>
                    <a:pt x="434" y="0"/>
                  </a:moveTo>
                  <a:cubicBezTo>
                    <a:pt x="401" y="0"/>
                    <a:pt x="368" y="8"/>
                    <a:pt x="334" y="25"/>
                  </a:cubicBezTo>
                  <a:lnTo>
                    <a:pt x="1" y="225"/>
                  </a:lnTo>
                  <a:lnTo>
                    <a:pt x="968" y="792"/>
                  </a:lnTo>
                  <a:cubicBezTo>
                    <a:pt x="1001" y="809"/>
                    <a:pt x="1035" y="817"/>
                    <a:pt x="1068" y="817"/>
                  </a:cubicBezTo>
                  <a:cubicBezTo>
                    <a:pt x="1102" y="817"/>
                    <a:pt x="1135" y="809"/>
                    <a:pt x="1168" y="792"/>
                  </a:cubicBezTo>
                  <a:lnTo>
                    <a:pt x="1535" y="592"/>
                  </a:lnTo>
                  <a:lnTo>
                    <a:pt x="534" y="25"/>
                  </a:lnTo>
                  <a:cubicBezTo>
                    <a:pt x="501" y="8"/>
                    <a:pt x="468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8;p73">
              <a:extLst>
                <a:ext uri="{FF2B5EF4-FFF2-40B4-BE49-F238E27FC236}">
                  <a16:creationId xmlns:a16="http://schemas.microsoft.com/office/drawing/2014/main" id="{EBCA7AB7-332C-4D57-8A05-A322BEBC3225}"/>
                </a:ext>
              </a:extLst>
            </p:cNvPr>
            <p:cNvSpPr/>
            <p:nvPr/>
          </p:nvSpPr>
          <p:spPr>
            <a:xfrm>
              <a:off x="4341600" y="4240975"/>
              <a:ext cx="12550" cy="6700"/>
            </a:xfrm>
            <a:custGeom>
              <a:avLst/>
              <a:gdLst/>
              <a:ahLst/>
              <a:cxnLst/>
              <a:rect l="l" t="t" r="r" b="b"/>
              <a:pathLst>
                <a:path w="502" h="268" extrusionOk="0">
                  <a:moveTo>
                    <a:pt x="368" y="1"/>
                  </a:moveTo>
                  <a:lnTo>
                    <a:pt x="1" y="201"/>
                  </a:lnTo>
                  <a:lnTo>
                    <a:pt x="67" y="267"/>
                  </a:lnTo>
                  <a:cubicBezTo>
                    <a:pt x="134" y="267"/>
                    <a:pt x="234" y="267"/>
                    <a:pt x="301" y="201"/>
                  </a:cubicBezTo>
                  <a:lnTo>
                    <a:pt x="368" y="167"/>
                  </a:lnTo>
                  <a:cubicBezTo>
                    <a:pt x="434" y="134"/>
                    <a:pt x="501" y="67"/>
                    <a:pt x="434" y="34"/>
                  </a:cubicBezTo>
                  <a:lnTo>
                    <a:pt x="3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59;p73">
              <a:extLst>
                <a:ext uri="{FF2B5EF4-FFF2-40B4-BE49-F238E27FC236}">
                  <a16:creationId xmlns:a16="http://schemas.microsoft.com/office/drawing/2014/main" id="{C8971D17-9A34-4409-A889-0D082AE7EEF0}"/>
                </a:ext>
              </a:extLst>
            </p:cNvPr>
            <p:cNvSpPr/>
            <p:nvPr/>
          </p:nvSpPr>
          <p:spPr>
            <a:xfrm>
              <a:off x="3867925" y="4121850"/>
              <a:ext cx="110100" cy="55575"/>
            </a:xfrm>
            <a:custGeom>
              <a:avLst/>
              <a:gdLst/>
              <a:ahLst/>
              <a:cxnLst/>
              <a:rect l="l" t="t" r="r" b="b"/>
              <a:pathLst>
                <a:path w="4404" h="2223" extrusionOk="0">
                  <a:moveTo>
                    <a:pt x="2640" y="404"/>
                  </a:moveTo>
                  <a:cubicBezTo>
                    <a:pt x="2820" y="404"/>
                    <a:pt x="3003" y="446"/>
                    <a:pt x="3170" y="529"/>
                  </a:cubicBezTo>
                  <a:cubicBezTo>
                    <a:pt x="3503" y="729"/>
                    <a:pt x="3570" y="996"/>
                    <a:pt x="3170" y="1330"/>
                  </a:cubicBezTo>
                  <a:cubicBezTo>
                    <a:pt x="2836" y="1330"/>
                    <a:pt x="2503" y="1296"/>
                    <a:pt x="2202" y="1130"/>
                  </a:cubicBezTo>
                  <a:cubicBezTo>
                    <a:pt x="1869" y="930"/>
                    <a:pt x="1802" y="729"/>
                    <a:pt x="2136" y="529"/>
                  </a:cubicBezTo>
                  <a:cubicBezTo>
                    <a:pt x="2286" y="446"/>
                    <a:pt x="2461" y="404"/>
                    <a:pt x="2640" y="404"/>
                  </a:cubicBezTo>
                  <a:close/>
                  <a:moveTo>
                    <a:pt x="2358" y="0"/>
                  </a:moveTo>
                  <a:cubicBezTo>
                    <a:pt x="2075" y="0"/>
                    <a:pt x="1794" y="53"/>
                    <a:pt x="1535" y="162"/>
                  </a:cubicBezTo>
                  <a:cubicBezTo>
                    <a:pt x="968" y="496"/>
                    <a:pt x="1135" y="896"/>
                    <a:pt x="1735" y="1263"/>
                  </a:cubicBezTo>
                  <a:cubicBezTo>
                    <a:pt x="2069" y="1430"/>
                    <a:pt x="2436" y="1530"/>
                    <a:pt x="2836" y="1530"/>
                  </a:cubicBezTo>
                  <a:cubicBezTo>
                    <a:pt x="2532" y="1727"/>
                    <a:pt x="2190" y="1827"/>
                    <a:pt x="1851" y="1827"/>
                  </a:cubicBezTo>
                  <a:cubicBezTo>
                    <a:pt x="1557" y="1827"/>
                    <a:pt x="1265" y="1752"/>
                    <a:pt x="1002" y="1597"/>
                  </a:cubicBezTo>
                  <a:cubicBezTo>
                    <a:pt x="801" y="1530"/>
                    <a:pt x="668" y="1363"/>
                    <a:pt x="635" y="1163"/>
                  </a:cubicBezTo>
                  <a:lnTo>
                    <a:pt x="1" y="1130"/>
                  </a:lnTo>
                  <a:lnTo>
                    <a:pt x="1" y="1130"/>
                  </a:lnTo>
                  <a:cubicBezTo>
                    <a:pt x="101" y="1463"/>
                    <a:pt x="334" y="1730"/>
                    <a:pt x="668" y="1864"/>
                  </a:cubicBezTo>
                  <a:cubicBezTo>
                    <a:pt x="1103" y="2105"/>
                    <a:pt x="1578" y="2223"/>
                    <a:pt x="2053" y="2223"/>
                  </a:cubicBezTo>
                  <a:cubicBezTo>
                    <a:pt x="2562" y="2223"/>
                    <a:pt x="3071" y="2089"/>
                    <a:pt x="3537" y="1830"/>
                  </a:cubicBezTo>
                  <a:cubicBezTo>
                    <a:pt x="4404" y="1296"/>
                    <a:pt x="4237" y="729"/>
                    <a:pt x="3537" y="329"/>
                  </a:cubicBezTo>
                  <a:cubicBezTo>
                    <a:pt x="3181" y="112"/>
                    <a:pt x="2768" y="0"/>
                    <a:pt x="23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60;p73">
              <a:extLst>
                <a:ext uri="{FF2B5EF4-FFF2-40B4-BE49-F238E27FC236}">
                  <a16:creationId xmlns:a16="http://schemas.microsoft.com/office/drawing/2014/main" id="{D09C4235-A661-4284-AB6B-9A464668806A}"/>
                </a:ext>
              </a:extLst>
            </p:cNvPr>
            <p:cNvSpPr/>
            <p:nvPr/>
          </p:nvSpPr>
          <p:spPr>
            <a:xfrm>
              <a:off x="3937975" y="4170300"/>
              <a:ext cx="65925" cy="35800"/>
            </a:xfrm>
            <a:custGeom>
              <a:avLst/>
              <a:gdLst/>
              <a:ahLst/>
              <a:cxnLst/>
              <a:rect l="l" t="t" r="r" b="b"/>
              <a:pathLst>
                <a:path w="2637" h="1432" extrusionOk="0">
                  <a:moveTo>
                    <a:pt x="1923" y="1"/>
                  </a:moveTo>
                  <a:cubicBezTo>
                    <a:pt x="1825" y="1"/>
                    <a:pt x="1727" y="19"/>
                    <a:pt x="1635" y="59"/>
                  </a:cubicBezTo>
                  <a:cubicBezTo>
                    <a:pt x="1435" y="159"/>
                    <a:pt x="1469" y="359"/>
                    <a:pt x="1702" y="493"/>
                  </a:cubicBezTo>
                  <a:cubicBezTo>
                    <a:pt x="1827" y="564"/>
                    <a:pt x="1962" y="597"/>
                    <a:pt x="2101" y="597"/>
                  </a:cubicBezTo>
                  <a:cubicBezTo>
                    <a:pt x="2222" y="597"/>
                    <a:pt x="2345" y="572"/>
                    <a:pt x="2469" y="526"/>
                  </a:cubicBezTo>
                  <a:cubicBezTo>
                    <a:pt x="2636" y="426"/>
                    <a:pt x="2603" y="259"/>
                    <a:pt x="2369" y="126"/>
                  </a:cubicBezTo>
                  <a:cubicBezTo>
                    <a:pt x="2228" y="45"/>
                    <a:pt x="2074" y="1"/>
                    <a:pt x="1923" y="1"/>
                  </a:cubicBezTo>
                  <a:close/>
                  <a:moveTo>
                    <a:pt x="481" y="835"/>
                  </a:moveTo>
                  <a:cubicBezTo>
                    <a:pt x="378" y="835"/>
                    <a:pt x="273" y="853"/>
                    <a:pt x="168" y="893"/>
                  </a:cubicBezTo>
                  <a:cubicBezTo>
                    <a:pt x="1" y="993"/>
                    <a:pt x="34" y="1193"/>
                    <a:pt x="268" y="1327"/>
                  </a:cubicBezTo>
                  <a:cubicBezTo>
                    <a:pt x="393" y="1398"/>
                    <a:pt x="528" y="1431"/>
                    <a:pt x="667" y="1431"/>
                  </a:cubicBezTo>
                  <a:cubicBezTo>
                    <a:pt x="787" y="1431"/>
                    <a:pt x="911" y="1406"/>
                    <a:pt x="1035" y="1360"/>
                  </a:cubicBezTo>
                  <a:cubicBezTo>
                    <a:pt x="1202" y="1260"/>
                    <a:pt x="1168" y="1093"/>
                    <a:pt x="935" y="960"/>
                  </a:cubicBezTo>
                  <a:cubicBezTo>
                    <a:pt x="793" y="879"/>
                    <a:pt x="640" y="835"/>
                    <a:pt x="481" y="8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61;p73">
              <a:extLst>
                <a:ext uri="{FF2B5EF4-FFF2-40B4-BE49-F238E27FC236}">
                  <a16:creationId xmlns:a16="http://schemas.microsoft.com/office/drawing/2014/main" id="{CD3ED7D0-C3D9-401C-BB8A-FE94D2F95CB9}"/>
                </a:ext>
              </a:extLst>
            </p:cNvPr>
            <p:cNvSpPr/>
            <p:nvPr/>
          </p:nvSpPr>
          <p:spPr>
            <a:xfrm>
              <a:off x="3981350" y="4187550"/>
              <a:ext cx="106775" cy="55175"/>
            </a:xfrm>
            <a:custGeom>
              <a:avLst/>
              <a:gdLst/>
              <a:ahLst/>
              <a:cxnLst/>
              <a:rect l="l" t="t" r="r" b="b"/>
              <a:pathLst>
                <a:path w="4271" h="2207" extrusionOk="0">
                  <a:moveTo>
                    <a:pt x="2676" y="407"/>
                  </a:moveTo>
                  <a:cubicBezTo>
                    <a:pt x="2872" y="407"/>
                    <a:pt x="3034" y="456"/>
                    <a:pt x="3169" y="536"/>
                  </a:cubicBezTo>
                  <a:cubicBezTo>
                    <a:pt x="3503" y="737"/>
                    <a:pt x="3503" y="1037"/>
                    <a:pt x="2736" y="1437"/>
                  </a:cubicBezTo>
                  <a:cubicBezTo>
                    <a:pt x="2279" y="1707"/>
                    <a:pt x="1913" y="1822"/>
                    <a:pt x="1613" y="1822"/>
                  </a:cubicBezTo>
                  <a:cubicBezTo>
                    <a:pt x="1431" y="1822"/>
                    <a:pt x="1273" y="1780"/>
                    <a:pt x="1135" y="1704"/>
                  </a:cubicBezTo>
                  <a:cubicBezTo>
                    <a:pt x="801" y="1504"/>
                    <a:pt x="801" y="1204"/>
                    <a:pt x="1568" y="770"/>
                  </a:cubicBezTo>
                  <a:cubicBezTo>
                    <a:pt x="2025" y="512"/>
                    <a:pt x="2387" y="407"/>
                    <a:pt x="2676" y="407"/>
                  </a:cubicBezTo>
                  <a:close/>
                  <a:moveTo>
                    <a:pt x="2307" y="1"/>
                  </a:moveTo>
                  <a:cubicBezTo>
                    <a:pt x="1823" y="1"/>
                    <a:pt x="1345" y="135"/>
                    <a:pt x="934" y="403"/>
                  </a:cubicBezTo>
                  <a:cubicBezTo>
                    <a:pt x="34" y="937"/>
                    <a:pt x="0" y="1504"/>
                    <a:pt x="734" y="1904"/>
                  </a:cubicBezTo>
                  <a:cubicBezTo>
                    <a:pt x="1121" y="2105"/>
                    <a:pt x="1545" y="2206"/>
                    <a:pt x="1967" y="2206"/>
                  </a:cubicBezTo>
                  <a:cubicBezTo>
                    <a:pt x="2454" y="2206"/>
                    <a:pt x="2941" y="2072"/>
                    <a:pt x="3369" y="1804"/>
                  </a:cubicBezTo>
                  <a:cubicBezTo>
                    <a:pt x="4270" y="1270"/>
                    <a:pt x="4270" y="737"/>
                    <a:pt x="3536" y="303"/>
                  </a:cubicBezTo>
                  <a:cubicBezTo>
                    <a:pt x="3149" y="102"/>
                    <a:pt x="2726" y="1"/>
                    <a:pt x="23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62;p73">
              <a:extLst>
                <a:ext uri="{FF2B5EF4-FFF2-40B4-BE49-F238E27FC236}">
                  <a16:creationId xmlns:a16="http://schemas.microsoft.com/office/drawing/2014/main" id="{74BE0B44-0DBC-44A5-A1D7-EC76A198643B}"/>
                </a:ext>
              </a:extLst>
            </p:cNvPr>
            <p:cNvSpPr/>
            <p:nvPr/>
          </p:nvSpPr>
          <p:spPr>
            <a:xfrm>
              <a:off x="4053900" y="4229250"/>
              <a:ext cx="105925" cy="55150"/>
            </a:xfrm>
            <a:custGeom>
              <a:avLst/>
              <a:gdLst/>
              <a:ahLst/>
              <a:cxnLst/>
              <a:rect l="l" t="t" r="r" b="b"/>
              <a:pathLst>
                <a:path w="4237" h="2206" extrusionOk="0">
                  <a:moveTo>
                    <a:pt x="2617" y="397"/>
                  </a:moveTo>
                  <a:cubicBezTo>
                    <a:pt x="2825" y="397"/>
                    <a:pt x="2995" y="452"/>
                    <a:pt x="3136" y="536"/>
                  </a:cubicBezTo>
                  <a:cubicBezTo>
                    <a:pt x="3470" y="736"/>
                    <a:pt x="3470" y="1003"/>
                    <a:pt x="2736" y="1437"/>
                  </a:cubicBezTo>
                  <a:cubicBezTo>
                    <a:pt x="2258" y="1707"/>
                    <a:pt x="1897" y="1822"/>
                    <a:pt x="1604" y="1822"/>
                  </a:cubicBezTo>
                  <a:cubicBezTo>
                    <a:pt x="1426" y="1822"/>
                    <a:pt x="1273" y="1779"/>
                    <a:pt x="1135" y="1704"/>
                  </a:cubicBezTo>
                  <a:cubicBezTo>
                    <a:pt x="768" y="1504"/>
                    <a:pt x="801" y="1203"/>
                    <a:pt x="1535" y="770"/>
                  </a:cubicBezTo>
                  <a:cubicBezTo>
                    <a:pt x="1978" y="500"/>
                    <a:pt x="2333" y="397"/>
                    <a:pt x="2617" y="397"/>
                  </a:cubicBezTo>
                  <a:close/>
                  <a:moveTo>
                    <a:pt x="2302" y="1"/>
                  </a:moveTo>
                  <a:cubicBezTo>
                    <a:pt x="1824" y="1"/>
                    <a:pt x="1345" y="135"/>
                    <a:pt x="934" y="403"/>
                  </a:cubicBezTo>
                  <a:cubicBezTo>
                    <a:pt x="0" y="937"/>
                    <a:pt x="0" y="1470"/>
                    <a:pt x="734" y="1904"/>
                  </a:cubicBezTo>
                  <a:cubicBezTo>
                    <a:pt x="1122" y="2105"/>
                    <a:pt x="1545" y="2206"/>
                    <a:pt x="1964" y="2206"/>
                  </a:cubicBezTo>
                  <a:cubicBezTo>
                    <a:pt x="2447" y="2206"/>
                    <a:pt x="2925" y="2072"/>
                    <a:pt x="3336" y="1804"/>
                  </a:cubicBezTo>
                  <a:cubicBezTo>
                    <a:pt x="4237" y="1270"/>
                    <a:pt x="4237" y="736"/>
                    <a:pt x="3503" y="303"/>
                  </a:cubicBezTo>
                  <a:cubicBezTo>
                    <a:pt x="3131" y="102"/>
                    <a:pt x="2716" y="1"/>
                    <a:pt x="2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63;p73">
              <a:extLst>
                <a:ext uri="{FF2B5EF4-FFF2-40B4-BE49-F238E27FC236}">
                  <a16:creationId xmlns:a16="http://schemas.microsoft.com/office/drawing/2014/main" id="{A70D2E60-FC51-4CE0-8C1C-5CED87C83507}"/>
                </a:ext>
              </a:extLst>
            </p:cNvPr>
            <p:cNvSpPr/>
            <p:nvPr/>
          </p:nvSpPr>
          <p:spPr>
            <a:xfrm>
              <a:off x="3580225" y="4168850"/>
              <a:ext cx="498725" cy="285425"/>
            </a:xfrm>
            <a:custGeom>
              <a:avLst/>
              <a:gdLst/>
              <a:ahLst/>
              <a:cxnLst/>
              <a:rect l="l" t="t" r="r" b="b"/>
              <a:pathLst>
                <a:path w="19949" h="11417" extrusionOk="0">
                  <a:moveTo>
                    <a:pt x="4571" y="0"/>
                  </a:moveTo>
                  <a:cubicBezTo>
                    <a:pt x="4379" y="0"/>
                    <a:pt x="4187" y="50"/>
                    <a:pt x="4003" y="150"/>
                  </a:cubicBezTo>
                  <a:lnTo>
                    <a:pt x="301" y="2285"/>
                  </a:lnTo>
                  <a:cubicBezTo>
                    <a:pt x="1" y="2385"/>
                    <a:pt x="1" y="2819"/>
                    <a:pt x="301" y="2919"/>
                  </a:cubicBezTo>
                  <a:lnTo>
                    <a:pt x="14811" y="11292"/>
                  </a:lnTo>
                  <a:cubicBezTo>
                    <a:pt x="14995" y="11375"/>
                    <a:pt x="15186" y="11417"/>
                    <a:pt x="15378" y="11417"/>
                  </a:cubicBezTo>
                  <a:cubicBezTo>
                    <a:pt x="15570" y="11417"/>
                    <a:pt x="15762" y="11375"/>
                    <a:pt x="15945" y="11292"/>
                  </a:cubicBezTo>
                  <a:lnTo>
                    <a:pt x="19648" y="9157"/>
                  </a:lnTo>
                  <a:cubicBezTo>
                    <a:pt x="19948" y="8957"/>
                    <a:pt x="19948" y="8690"/>
                    <a:pt x="19648" y="8490"/>
                  </a:cubicBezTo>
                  <a:lnTo>
                    <a:pt x="5138" y="150"/>
                  </a:lnTo>
                  <a:cubicBezTo>
                    <a:pt x="4954" y="50"/>
                    <a:pt x="4762" y="0"/>
                    <a:pt x="45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64;p73">
              <a:extLst>
                <a:ext uri="{FF2B5EF4-FFF2-40B4-BE49-F238E27FC236}">
                  <a16:creationId xmlns:a16="http://schemas.microsoft.com/office/drawing/2014/main" id="{C0268C52-B9C6-4522-8BCB-AD1741609952}"/>
                </a:ext>
              </a:extLst>
            </p:cNvPr>
            <p:cNvSpPr/>
            <p:nvPr/>
          </p:nvSpPr>
          <p:spPr>
            <a:xfrm>
              <a:off x="3818725" y="4272450"/>
              <a:ext cx="117625" cy="66325"/>
            </a:xfrm>
            <a:custGeom>
              <a:avLst/>
              <a:gdLst/>
              <a:ahLst/>
              <a:cxnLst/>
              <a:rect l="l" t="t" r="r" b="b"/>
              <a:pathLst>
                <a:path w="4705" h="2653" extrusionOk="0">
                  <a:moveTo>
                    <a:pt x="480" y="1"/>
                  </a:moveTo>
                  <a:cubicBezTo>
                    <a:pt x="376" y="1"/>
                    <a:pt x="268" y="26"/>
                    <a:pt x="168" y="76"/>
                  </a:cubicBezTo>
                  <a:cubicBezTo>
                    <a:pt x="1" y="143"/>
                    <a:pt x="1" y="309"/>
                    <a:pt x="168" y="409"/>
                  </a:cubicBezTo>
                  <a:lnTo>
                    <a:pt x="3904" y="2578"/>
                  </a:lnTo>
                  <a:cubicBezTo>
                    <a:pt x="4004" y="2628"/>
                    <a:pt x="4112" y="2653"/>
                    <a:pt x="4220" y="2653"/>
                  </a:cubicBezTo>
                  <a:cubicBezTo>
                    <a:pt x="4329" y="2653"/>
                    <a:pt x="4437" y="2628"/>
                    <a:pt x="4537" y="2578"/>
                  </a:cubicBezTo>
                  <a:cubicBezTo>
                    <a:pt x="4704" y="2511"/>
                    <a:pt x="4704" y="2344"/>
                    <a:pt x="4537" y="2244"/>
                  </a:cubicBezTo>
                  <a:lnTo>
                    <a:pt x="768" y="76"/>
                  </a:lnTo>
                  <a:cubicBezTo>
                    <a:pt x="685" y="26"/>
                    <a:pt x="585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65;p73">
              <a:extLst>
                <a:ext uri="{FF2B5EF4-FFF2-40B4-BE49-F238E27FC236}">
                  <a16:creationId xmlns:a16="http://schemas.microsoft.com/office/drawing/2014/main" id="{86725599-65CF-4775-B4DD-5194AE7DBC15}"/>
                </a:ext>
              </a:extLst>
            </p:cNvPr>
            <p:cNvSpPr/>
            <p:nvPr/>
          </p:nvSpPr>
          <p:spPr>
            <a:xfrm>
              <a:off x="3789550" y="4289125"/>
              <a:ext cx="214350" cy="122200"/>
            </a:xfrm>
            <a:custGeom>
              <a:avLst/>
              <a:gdLst/>
              <a:ahLst/>
              <a:cxnLst/>
              <a:rect l="l" t="t" r="r" b="b"/>
              <a:pathLst>
                <a:path w="8574" h="4888" extrusionOk="0">
                  <a:moveTo>
                    <a:pt x="480" y="1"/>
                  </a:moveTo>
                  <a:cubicBezTo>
                    <a:pt x="376" y="1"/>
                    <a:pt x="267" y="26"/>
                    <a:pt x="167" y="76"/>
                  </a:cubicBezTo>
                  <a:cubicBezTo>
                    <a:pt x="0" y="176"/>
                    <a:pt x="0" y="343"/>
                    <a:pt x="167" y="410"/>
                  </a:cubicBezTo>
                  <a:lnTo>
                    <a:pt x="7772" y="4813"/>
                  </a:lnTo>
                  <a:cubicBezTo>
                    <a:pt x="7873" y="4863"/>
                    <a:pt x="7981" y="4888"/>
                    <a:pt x="8085" y="4888"/>
                  </a:cubicBezTo>
                  <a:cubicBezTo>
                    <a:pt x="8189" y="4888"/>
                    <a:pt x="8290" y="4863"/>
                    <a:pt x="8373" y="4813"/>
                  </a:cubicBezTo>
                  <a:cubicBezTo>
                    <a:pt x="8573" y="4713"/>
                    <a:pt x="8540" y="4579"/>
                    <a:pt x="8373" y="4479"/>
                  </a:cubicBezTo>
                  <a:lnTo>
                    <a:pt x="767" y="76"/>
                  </a:lnTo>
                  <a:cubicBezTo>
                    <a:pt x="684" y="26"/>
                    <a:pt x="584" y="1"/>
                    <a:pt x="4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66;p73">
              <a:extLst>
                <a:ext uri="{FF2B5EF4-FFF2-40B4-BE49-F238E27FC236}">
                  <a16:creationId xmlns:a16="http://schemas.microsoft.com/office/drawing/2014/main" id="{2ABE5AB5-78CE-48A6-9263-1B0A5AF85608}"/>
                </a:ext>
              </a:extLst>
            </p:cNvPr>
            <p:cNvSpPr/>
            <p:nvPr/>
          </p:nvSpPr>
          <p:spPr>
            <a:xfrm>
              <a:off x="3761200" y="4305825"/>
              <a:ext cx="213500" cy="122175"/>
            </a:xfrm>
            <a:custGeom>
              <a:avLst/>
              <a:gdLst/>
              <a:ahLst/>
              <a:cxnLst/>
              <a:rect l="l" t="t" r="r" b="b"/>
              <a:pathLst>
                <a:path w="8540" h="4887" extrusionOk="0">
                  <a:moveTo>
                    <a:pt x="467" y="0"/>
                  </a:moveTo>
                  <a:cubicBezTo>
                    <a:pt x="367" y="0"/>
                    <a:pt x="267" y="25"/>
                    <a:pt x="167" y="75"/>
                  </a:cubicBezTo>
                  <a:cubicBezTo>
                    <a:pt x="0" y="175"/>
                    <a:pt x="0" y="309"/>
                    <a:pt x="167" y="409"/>
                  </a:cubicBezTo>
                  <a:lnTo>
                    <a:pt x="7772" y="4812"/>
                  </a:lnTo>
                  <a:cubicBezTo>
                    <a:pt x="7856" y="4862"/>
                    <a:pt x="7956" y="4887"/>
                    <a:pt x="8060" y="4887"/>
                  </a:cubicBezTo>
                  <a:cubicBezTo>
                    <a:pt x="8164" y="4887"/>
                    <a:pt x="8273" y="4862"/>
                    <a:pt x="8373" y="4812"/>
                  </a:cubicBezTo>
                  <a:cubicBezTo>
                    <a:pt x="8540" y="4712"/>
                    <a:pt x="8540" y="4545"/>
                    <a:pt x="8373" y="4445"/>
                  </a:cubicBezTo>
                  <a:lnTo>
                    <a:pt x="767" y="75"/>
                  </a:lnTo>
                  <a:cubicBezTo>
                    <a:pt x="667" y="25"/>
                    <a:pt x="567" y="0"/>
                    <a:pt x="4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67;p73">
              <a:extLst>
                <a:ext uri="{FF2B5EF4-FFF2-40B4-BE49-F238E27FC236}">
                  <a16:creationId xmlns:a16="http://schemas.microsoft.com/office/drawing/2014/main" id="{8B381E31-D4EF-4853-8E1B-ED36DC084499}"/>
                </a:ext>
              </a:extLst>
            </p:cNvPr>
            <p:cNvSpPr/>
            <p:nvPr/>
          </p:nvSpPr>
          <p:spPr>
            <a:xfrm>
              <a:off x="3639425" y="4200125"/>
              <a:ext cx="149300" cy="85075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3003" y="234"/>
                  </a:moveTo>
                  <a:cubicBezTo>
                    <a:pt x="3103" y="234"/>
                    <a:pt x="3237" y="267"/>
                    <a:pt x="3337" y="300"/>
                  </a:cubicBezTo>
                  <a:cubicBezTo>
                    <a:pt x="3470" y="334"/>
                    <a:pt x="3604" y="367"/>
                    <a:pt x="3737" y="434"/>
                  </a:cubicBezTo>
                  <a:cubicBezTo>
                    <a:pt x="3937" y="567"/>
                    <a:pt x="4004" y="567"/>
                    <a:pt x="4471" y="867"/>
                  </a:cubicBezTo>
                  <a:cubicBezTo>
                    <a:pt x="4938" y="1134"/>
                    <a:pt x="5005" y="1168"/>
                    <a:pt x="5171" y="1268"/>
                  </a:cubicBezTo>
                  <a:cubicBezTo>
                    <a:pt x="5271" y="1334"/>
                    <a:pt x="5371" y="1401"/>
                    <a:pt x="5438" y="1501"/>
                  </a:cubicBezTo>
                  <a:cubicBezTo>
                    <a:pt x="5538" y="1635"/>
                    <a:pt x="5538" y="1801"/>
                    <a:pt x="5438" y="1901"/>
                  </a:cubicBezTo>
                  <a:cubicBezTo>
                    <a:pt x="5371" y="2002"/>
                    <a:pt x="5271" y="2068"/>
                    <a:pt x="5171" y="2135"/>
                  </a:cubicBezTo>
                  <a:cubicBezTo>
                    <a:pt x="5005" y="2235"/>
                    <a:pt x="4938" y="2268"/>
                    <a:pt x="4471" y="2535"/>
                  </a:cubicBezTo>
                  <a:cubicBezTo>
                    <a:pt x="4004" y="2835"/>
                    <a:pt x="3937" y="2869"/>
                    <a:pt x="3737" y="2969"/>
                  </a:cubicBezTo>
                  <a:cubicBezTo>
                    <a:pt x="3604" y="3036"/>
                    <a:pt x="3470" y="3069"/>
                    <a:pt x="3337" y="3136"/>
                  </a:cubicBezTo>
                  <a:cubicBezTo>
                    <a:pt x="3237" y="3169"/>
                    <a:pt x="3103" y="3169"/>
                    <a:pt x="3003" y="3169"/>
                  </a:cubicBezTo>
                  <a:cubicBezTo>
                    <a:pt x="2870" y="3169"/>
                    <a:pt x="2770" y="3136"/>
                    <a:pt x="2670" y="3136"/>
                  </a:cubicBezTo>
                  <a:cubicBezTo>
                    <a:pt x="2536" y="3069"/>
                    <a:pt x="2403" y="3036"/>
                    <a:pt x="2269" y="2969"/>
                  </a:cubicBezTo>
                  <a:cubicBezTo>
                    <a:pt x="2069" y="2869"/>
                    <a:pt x="2002" y="2835"/>
                    <a:pt x="1535" y="2535"/>
                  </a:cubicBezTo>
                  <a:cubicBezTo>
                    <a:pt x="1035" y="2268"/>
                    <a:pt x="1002" y="2235"/>
                    <a:pt x="802" y="2135"/>
                  </a:cubicBezTo>
                  <a:cubicBezTo>
                    <a:pt x="701" y="2068"/>
                    <a:pt x="635" y="2002"/>
                    <a:pt x="535" y="1901"/>
                  </a:cubicBezTo>
                  <a:cubicBezTo>
                    <a:pt x="435" y="1801"/>
                    <a:pt x="435" y="1635"/>
                    <a:pt x="535" y="1501"/>
                  </a:cubicBezTo>
                  <a:cubicBezTo>
                    <a:pt x="601" y="1401"/>
                    <a:pt x="701" y="1334"/>
                    <a:pt x="802" y="1268"/>
                  </a:cubicBezTo>
                  <a:cubicBezTo>
                    <a:pt x="1002" y="1168"/>
                    <a:pt x="1068" y="1134"/>
                    <a:pt x="1535" y="867"/>
                  </a:cubicBezTo>
                  <a:cubicBezTo>
                    <a:pt x="2002" y="601"/>
                    <a:pt x="2069" y="567"/>
                    <a:pt x="2269" y="434"/>
                  </a:cubicBezTo>
                  <a:cubicBezTo>
                    <a:pt x="2403" y="367"/>
                    <a:pt x="2536" y="334"/>
                    <a:pt x="2670" y="300"/>
                  </a:cubicBezTo>
                  <a:cubicBezTo>
                    <a:pt x="2770" y="267"/>
                    <a:pt x="2870" y="234"/>
                    <a:pt x="3003" y="234"/>
                  </a:cubicBezTo>
                  <a:close/>
                  <a:moveTo>
                    <a:pt x="3003" y="0"/>
                  </a:moveTo>
                  <a:cubicBezTo>
                    <a:pt x="2836" y="0"/>
                    <a:pt x="2636" y="0"/>
                    <a:pt x="2469" y="67"/>
                  </a:cubicBezTo>
                  <a:cubicBezTo>
                    <a:pt x="2303" y="100"/>
                    <a:pt x="2136" y="167"/>
                    <a:pt x="1969" y="267"/>
                  </a:cubicBezTo>
                  <a:cubicBezTo>
                    <a:pt x="1769" y="367"/>
                    <a:pt x="1702" y="400"/>
                    <a:pt x="1202" y="667"/>
                  </a:cubicBezTo>
                  <a:cubicBezTo>
                    <a:pt x="701" y="967"/>
                    <a:pt x="668" y="1001"/>
                    <a:pt x="468" y="1101"/>
                  </a:cubicBezTo>
                  <a:cubicBezTo>
                    <a:pt x="335" y="1168"/>
                    <a:pt x="234" y="1268"/>
                    <a:pt x="134" y="1401"/>
                  </a:cubicBezTo>
                  <a:cubicBezTo>
                    <a:pt x="68" y="1468"/>
                    <a:pt x="1" y="1601"/>
                    <a:pt x="1" y="1701"/>
                  </a:cubicBezTo>
                  <a:cubicBezTo>
                    <a:pt x="1" y="1801"/>
                    <a:pt x="68" y="1901"/>
                    <a:pt x="134" y="2002"/>
                  </a:cubicBezTo>
                  <a:cubicBezTo>
                    <a:pt x="234" y="2102"/>
                    <a:pt x="335" y="2235"/>
                    <a:pt x="468" y="2302"/>
                  </a:cubicBezTo>
                  <a:cubicBezTo>
                    <a:pt x="668" y="2402"/>
                    <a:pt x="701" y="2469"/>
                    <a:pt x="1202" y="2702"/>
                  </a:cubicBezTo>
                  <a:cubicBezTo>
                    <a:pt x="1702" y="2969"/>
                    <a:pt x="1769" y="3036"/>
                    <a:pt x="1969" y="3136"/>
                  </a:cubicBezTo>
                  <a:cubicBezTo>
                    <a:pt x="2136" y="3236"/>
                    <a:pt x="2303" y="3302"/>
                    <a:pt x="2469" y="3336"/>
                  </a:cubicBezTo>
                  <a:cubicBezTo>
                    <a:pt x="2636" y="3369"/>
                    <a:pt x="2836" y="3403"/>
                    <a:pt x="3003" y="3403"/>
                  </a:cubicBezTo>
                  <a:cubicBezTo>
                    <a:pt x="3170" y="3403"/>
                    <a:pt x="3337" y="3369"/>
                    <a:pt x="3537" y="3336"/>
                  </a:cubicBezTo>
                  <a:cubicBezTo>
                    <a:pt x="3704" y="3302"/>
                    <a:pt x="3870" y="3202"/>
                    <a:pt x="4037" y="3136"/>
                  </a:cubicBezTo>
                  <a:cubicBezTo>
                    <a:pt x="4237" y="3036"/>
                    <a:pt x="4304" y="3002"/>
                    <a:pt x="4804" y="2702"/>
                  </a:cubicBezTo>
                  <a:cubicBezTo>
                    <a:pt x="5271" y="2435"/>
                    <a:pt x="5338" y="2402"/>
                    <a:pt x="5505" y="2302"/>
                  </a:cubicBezTo>
                  <a:cubicBezTo>
                    <a:pt x="5638" y="2235"/>
                    <a:pt x="5772" y="2135"/>
                    <a:pt x="5872" y="2002"/>
                  </a:cubicBezTo>
                  <a:cubicBezTo>
                    <a:pt x="5939" y="1901"/>
                    <a:pt x="5972" y="1801"/>
                    <a:pt x="5972" y="1701"/>
                  </a:cubicBezTo>
                  <a:cubicBezTo>
                    <a:pt x="5972" y="1601"/>
                    <a:pt x="5939" y="1468"/>
                    <a:pt x="5872" y="1401"/>
                  </a:cubicBezTo>
                  <a:cubicBezTo>
                    <a:pt x="5772" y="1268"/>
                    <a:pt x="5638" y="1168"/>
                    <a:pt x="5505" y="1101"/>
                  </a:cubicBezTo>
                  <a:cubicBezTo>
                    <a:pt x="5338" y="967"/>
                    <a:pt x="5271" y="934"/>
                    <a:pt x="4804" y="667"/>
                  </a:cubicBezTo>
                  <a:cubicBezTo>
                    <a:pt x="4304" y="400"/>
                    <a:pt x="4237" y="367"/>
                    <a:pt x="4037" y="267"/>
                  </a:cubicBezTo>
                  <a:cubicBezTo>
                    <a:pt x="3870" y="167"/>
                    <a:pt x="3704" y="100"/>
                    <a:pt x="3537" y="67"/>
                  </a:cubicBezTo>
                  <a:cubicBezTo>
                    <a:pt x="3337" y="0"/>
                    <a:pt x="3170" y="0"/>
                    <a:pt x="30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68;p73">
              <a:extLst>
                <a:ext uri="{FF2B5EF4-FFF2-40B4-BE49-F238E27FC236}">
                  <a16:creationId xmlns:a16="http://schemas.microsoft.com/office/drawing/2014/main" id="{72D63F8C-4216-4964-991C-DBAF1015EAAB}"/>
                </a:ext>
              </a:extLst>
            </p:cNvPr>
            <p:cNvSpPr/>
            <p:nvPr/>
          </p:nvSpPr>
          <p:spPr>
            <a:xfrm>
              <a:off x="3678625" y="4224300"/>
              <a:ext cx="71750" cy="37350"/>
            </a:xfrm>
            <a:custGeom>
              <a:avLst/>
              <a:gdLst/>
              <a:ahLst/>
              <a:cxnLst/>
              <a:rect l="l" t="t" r="r" b="b"/>
              <a:pathLst>
                <a:path w="2870" h="1494" extrusionOk="0">
                  <a:moveTo>
                    <a:pt x="1423" y="251"/>
                  </a:moveTo>
                  <a:cubicBezTo>
                    <a:pt x="1627" y="251"/>
                    <a:pt x="1835" y="301"/>
                    <a:pt x="2036" y="401"/>
                  </a:cubicBezTo>
                  <a:cubicBezTo>
                    <a:pt x="2369" y="501"/>
                    <a:pt x="2369" y="968"/>
                    <a:pt x="2036" y="1101"/>
                  </a:cubicBezTo>
                  <a:cubicBezTo>
                    <a:pt x="1835" y="1185"/>
                    <a:pt x="1627" y="1226"/>
                    <a:pt x="1423" y="1226"/>
                  </a:cubicBezTo>
                  <a:cubicBezTo>
                    <a:pt x="1218" y="1226"/>
                    <a:pt x="1018" y="1185"/>
                    <a:pt x="835" y="1101"/>
                  </a:cubicBezTo>
                  <a:cubicBezTo>
                    <a:pt x="501" y="968"/>
                    <a:pt x="501" y="501"/>
                    <a:pt x="835" y="401"/>
                  </a:cubicBezTo>
                  <a:cubicBezTo>
                    <a:pt x="1018" y="301"/>
                    <a:pt x="1218" y="251"/>
                    <a:pt x="1423" y="251"/>
                  </a:cubicBezTo>
                  <a:close/>
                  <a:moveTo>
                    <a:pt x="1435" y="0"/>
                  </a:moveTo>
                  <a:cubicBezTo>
                    <a:pt x="1118" y="0"/>
                    <a:pt x="801" y="67"/>
                    <a:pt x="501" y="201"/>
                  </a:cubicBezTo>
                  <a:cubicBezTo>
                    <a:pt x="1" y="401"/>
                    <a:pt x="1" y="1101"/>
                    <a:pt x="501" y="1268"/>
                  </a:cubicBezTo>
                  <a:cubicBezTo>
                    <a:pt x="801" y="1418"/>
                    <a:pt x="1118" y="1493"/>
                    <a:pt x="1435" y="1493"/>
                  </a:cubicBezTo>
                  <a:cubicBezTo>
                    <a:pt x="1752" y="1493"/>
                    <a:pt x="2069" y="1418"/>
                    <a:pt x="2369" y="1268"/>
                  </a:cubicBezTo>
                  <a:cubicBezTo>
                    <a:pt x="2869" y="1101"/>
                    <a:pt x="2869" y="401"/>
                    <a:pt x="2369" y="201"/>
                  </a:cubicBezTo>
                  <a:cubicBezTo>
                    <a:pt x="2069" y="67"/>
                    <a:pt x="1752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69;p73">
              <a:extLst>
                <a:ext uri="{FF2B5EF4-FFF2-40B4-BE49-F238E27FC236}">
                  <a16:creationId xmlns:a16="http://schemas.microsoft.com/office/drawing/2014/main" id="{313D24AB-7387-42A0-9F23-A93FBD29B447}"/>
                </a:ext>
              </a:extLst>
            </p:cNvPr>
            <p:cNvSpPr/>
            <p:nvPr/>
          </p:nvSpPr>
          <p:spPr>
            <a:xfrm>
              <a:off x="3754525" y="4238900"/>
              <a:ext cx="15875" cy="8350"/>
            </a:xfrm>
            <a:custGeom>
              <a:avLst/>
              <a:gdLst/>
              <a:ahLst/>
              <a:cxnLst/>
              <a:rect l="l" t="t" r="r" b="b"/>
              <a:pathLst>
                <a:path w="635" h="334" extrusionOk="0">
                  <a:moveTo>
                    <a:pt x="317" y="0"/>
                  </a:moveTo>
                  <a:cubicBezTo>
                    <a:pt x="242" y="0"/>
                    <a:pt x="167" y="17"/>
                    <a:pt x="100" y="50"/>
                  </a:cubicBezTo>
                  <a:cubicBezTo>
                    <a:pt x="0" y="84"/>
                    <a:pt x="0" y="250"/>
                    <a:pt x="100" y="284"/>
                  </a:cubicBezTo>
                  <a:cubicBezTo>
                    <a:pt x="167" y="317"/>
                    <a:pt x="242" y="334"/>
                    <a:pt x="317" y="334"/>
                  </a:cubicBezTo>
                  <a:cubicBezTo>
                    <a:pt x="392" y="334"/>
                    <a:pt x="467" y="317"/>
                    <a:pt x="534" y="284"/>
                  </a:cubicBezTo>
                  <a:cubicBezTo>
                    <a:pt x="634" y="217"/>
                    <a:pt x="634" y="117"/>
                    <a:pt x="534" y="50"/>
                  </a:cubicBezTo>
                  <a:cubicBezTo>
                    <a:pt x="467" y="17"/>
                    <a:pt x="392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70;p73">
              <a:extLst>
                <a:ext uri="{FF2B5EF4-FFF2-40B4-BE49-F238E27FC236}">
                  <a16:creationId xmlns:a16="http://schemas.microsoft.com/office/drawing/2014/main" id="{374AB80E-7969-4877-A9E8-B2DA38C8D224}"/>
                </a:ext>
              </a:extLst>
            </p:cNvPr>
            <p:cNvSpPr/>
            <p:nvPr/>
          </p:nvSpPr>
          <p:spPr>
            <a:xfrm>
              <a:off x="3400100" y="4275375"/>
              <a:ext cx="498725" cy="284825"/>
            </a:xfrm>
            <a:custGeom>
              <a:avLst/>
              <a:gdLst/>
              <a:ahLst/>
              <a:cxnLst/>
              <a:rect l="l" t="t" r="r" b="b"/>
              <a:pathLst>
                <a:path w="19949" h="11393" extrusionOk="0">
                  <a:moveTo>
                    <a:pt x="4587" y="1"/>
                  </a:moveTo>
                  <a:cubicBezTo>
                    <a:pt x="4395" y="1"/>
                    <a:pt x="4203" y="42"/>
                    <a:pt x="4037" y="126"/>
                  </a:cubicBezTo>
                  <a:lnTo>
                    <a:pt x="334" y="2261"/>
                  </a:lnTo>
                  <a:cubicBezTo>
                    <a:pt x="0" y="2361"/>
                    <a:pt x="0" y="2794"/>
                    <a:pt x="334" y="2894"/>
                  </a:cubicBezTo>
                  <a:lnTo>
                    <a:pt x="14811" y="11267"/>
                  </a:lnTo>
                  <a:cubicBezTo>
                    <a:pt x="14995" y="11350"/>
                    <a:pt x="15186" y="11392"/>
                    <a:pt x="15378" y="11392"/>
                  </a:cubicBezTo>
                  <a:cubicBezTo>
                    <a:pt x="15570" y="11392"/>
                    <a:pt x="15762" y="11350"/>
                    <a:pt x="15945" y="11267"/>
                  </a:cubicBezTo>
                  <a:lnTo>
                    <a:pt x="19648" y="9132"/>
                  </a:lnTo>
                  <a:cubicBezTo>
                    <a:pt x="19948" y="9032"/>
                    <a:pt x="19948" y="8598"/>
                    <a:pt x="19648" y="8498"/>
                  </a:cubicBezTo>
                  <a:lnTo>
                    <a:pt x="5137" y="126"/>
                  </a:lnTo>
                  <a:cubicBezTo>
                    <a:pt x="4971" y="42"/>
                    <a:pt x="4779" y="1"/>
                    <a:pt x="45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71;p73">
              <a:extLst>
                <a:ext uri="{FF2B5EF4-FFF2-40B4-BE49-F238E27FC236}">
                  <a16:creationId xmlns:a16="http://schemas.microsoft.com/office/drawing/2014/main" id="{03D6D420-DF31-46C0-B5BB-76461E00C058}"/>
                </a:ext>
              </a:extLst>
            </p:cNvPr>
            <p:cNvSpPr/>
            <p:nvPr/>
          </p:nvSpPr>
          <p:spPr>
            <a:xfrm>
              <a:off x="3638600" y="4379200"/>
              <a:ext cx="116775" cy="66325"/>
            </a:xfrm>
            <a:custGeom>
              <a:avLst/>
              <a:gdLst/>
              <a:ahLst/>
              <a:cxnLst/>
              <a:rect l="l" t="t" r="r" b="b"/>
              <a:pathLst>
                <a:path w="4671" h="2653" extrusionOk="0">
                  <a:moveTo>
                    <a:pt x="468" y="1"/>
                  </a:moveTo>
                  <a:cubicBezTo>
                    <a:pt x="368" y="1"/>
                    <a:pt x="267" y="26"/>
                    <a:pt x="167" y="76"/>
                  </a:cubicBezTo>
                  <a:cubicBezTo>
                    <a:pt x="1" y="142"/>
                    <a:pt x="1" y="309"/>
                    <a:pt x="167" y="409"/>
                  </a:cubicBezTo>
                  <a:lnTo>
                    <a:pt x="3903" y="2577"/>
                  </a:lnTo>
                  <a:cubicBezTo>
                    <a:pt x="3987" y="2627"/>
                    <a:pt x="4087" y="2652"/>
                    <a:pt x="4191" y="2652"/>
                  </a:cubicBezTo>
                  <a:cubicBezTo>
                    <a:pt x="4295" y="2652"/>
                    <a:pt x="4404" y="2627"/>
                    <a:pt x="4504" y="2577"/>
                  </a:cubicBezTo>
                  <a:cubicBezTo>
                    <a:pt x="4671" y="2477"/>
                    <a:pt x="4671" y="2311"/>
                    <a:pt x="4504" y="2210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972;p73">
              <a:extLst>
                <a:ext uri="{FF2B5EF4-FFF2-40B4-BE49-F238E27FC236}">
                  <a16:creationId xmlns:a16="http://schemas.microsoft.com/office/drawing/2014/main" id="{94F8F734-0ED0-4551-99AD-2F6164A1103B}"/>
                </a:ext>
              </a:extLst>
            </p:cNvPr>
            <p:cNvSpPr/>
            <p:nvPr/>
          </p:nvSpPr>
          <p:spPr>
            <a:xfrm>
              <a:off x="3610250" y="4395875"/>
              <a:ext cx="213500" cy="121375"/>
            </a:xfrm>
            <a:custGeom>
              <a:avLst/>
              <a:gdLst/>
              <a:ahLst/>
              <a:cxnLst/>
              <a:rect l="l" t="t" r="r" b="b"/>
              <a:pathLst>
                <a:path w="8540" h="4855" extrusionOk="0">
                  <a:moveTo>
                    <a:pt x="467" y="1"/>
                  </a:moveTo>
                  <a:cubicBezTo>
                    <a:pt x="367" y="1"/>
                    <a:pt x="267" y="26"/>
                    <a:pt x="167" y="76"/>
                  </a:cubicBezTo>
                  <a:cubicBezTo>
                    <a:pt x="0" y="142"/>
                    <a:pt x="0" y="309"/>
                    <a:pt x="167" y="409"/>
                  </a:cubicBezTo>
                  <a:lnTo>
                    <a:pt x="7773" y="4779"/>
                  </a:lnTo>
                  <a:cubicBezTo>
                    <a:pt x="7856" y="4829"/>
                    <a:pt x="7956" y="4854"/>
                    <a:pt x="8060" y="4854"/>
                  </a:cubicBezTo>
                  <a:cubicBezTo>
                    <a:pt x="8165" y="4854"/>
                    <a:pt x="8273" y="4829"/>
                    <a:pt x="8373" y="4779"/>
                  </a:cubicBezTo>
                  <a:cubicBezTo>
                    <a:pt x="8540" y="4712"/>
                    <a:pt x="8540" y="4546"/>
                    <a:pt x="8373" y="4446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973;p73">
              <a:extLst>
                <a:ext uri="{FF2B5EF4-FFF2-40B4-BE49-F238E27FC236}">
                  <a16:creationId xmlns:a16="http://schemas.microsoft.com/office/drawing/2014/main" id="{4FECA0B3-E68D-4F33-A33A-BA59660F0DCC}"/>
                </a:ext>
              </a:extLst>
            </p:cNvPr>
            <p:cNvSpPr/>
            <p:nvPr/>
          </p:nvSpPr>
          <p:spPr>
            <a:xfrm>
              <a:off x="3581050" y="4411725"/>
              <a:ext cx="213525" cy="122200"/>
            </a:xfrm>
            <a:custGeom>
              <a:avLst/>
              <a:gdLst/>
              <a:ahLst/>
              <a:cxnLst/>
              <a:rect l="l" t="t" r="r" b="b"/>
              <a:pathLst>
                <a:path w="8541" h="4888" extrusionOk="0">
                  <a:moveTo>
                    <a:pt x="468" y="1"/>
                  </a:moveTo>
                  <a:cubicBezTo>
                    <a:pt x="368" y="1"/>
                    <a:pt x="268" y="26"/>
                    <a:pt x="168" y="76"/>
                  </a:cubicBezTo>
                  <a:cubicBezTo>
                    <a:pt x="1" y="176"/>
                    <a:pt x="1" y="342"/>
                    <a:pt x="168" y="442"/>
                  </a:cubicBezTo>
                  <a:lnTo>
                    <a:pt x="7773" y="4812"/>
                  </a:lnTo>
                  <a:cubicBezTo>
                    <a:pt x="7857" y="4862"/>
                    <a:pt x="7957" y="4887"/>
                    <a:pt x="8061" y="4887"/>
                  </a:cubicBezTo>
                  <a:cubicBezTo>
                    <a:pt x="8165" y="4887"/>
                    <a:pt x="8274" y="4862"/>
                    <a:pt x="8374" y="4812"/>
                  </a:cubicBezTo>
                  <a:cubicBezTo>
                    <a:pt x="8540" y="4712"/>
                    <a:pt x="8540" y="4579"/>
                    <a:pt x="8374" y="4479"/>
                  </a:cubicBezTo>
                  <a:lnTo>
                    <a:pt x="768" y="76"/>
                  </a:lnTo>
                  <a:cubicBezTo>
                    <a:pt x="668" y="26"/>
                    <a:pt x="5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974;p73">
              <a:extLst>
                <a:ext uri="{FF2B5EF4-FFF2-40B4-BE49-F238E27FC236}">
                  <a16:creationId xmlns:a16="http://schemas.microsoft.com/office/drawing/2014/main" id="{82B49B89-5342-4182-B7DA-A433898550F6}"/>
                </a:ext>
              </a:extLst>
            </p:cNvPr>
            <p:cNvSpPr/>
            <p:nvPr/>
          </p:nvSpPr>
          <p:spPr>
            <a:xfrm>
              <a:off x="3482650" y="4325825"/>
              <a:ext cx="102600" cy="48600"/>
            </a:xfrm>
            <a:custGeom>
              <a:avLst/>
              <a:gdLst/>
              <a:ahLst/>
              <a:cxnLst/>
              <a:rect l="l" t="t" r="r" b="b"/>
              <a:pathLst>
                <a:path w="4104" h="1944" extrusionOk="0">
                  <a:moveTo>
                    <a:pt x="3136" y="1"/>
                  </a:moveTo>
                  <a:cubicBezTo>
                    <a:pt x="2928" y="1"/>
                    <a:pt x="2719" y="59"/>
                    <a:pt x="2536" y="176"/>
                  </a:cubicBezTo>
                  <a:lnTo>
                    <a:pt x="2102" y="409"/>
                  </a:lnTo>
                  <a:lnTo>
                    <a:pt x="1835" y="243"/>
                  </a:lnTo>
                  <a:lnTo>
                    <a:pt x="1302" y="543"/>
                  </a:lnTo>
                  <a:lnTo>
                    <a:pt x="1569" y="710"/>
                  </a:lnTo>
                  <a:lnTo>
                    <a:pt x="1" y="1644"/>
                  </a:lnTo>
                  <a:lnTo>
                    <a:pt x="535" y="1944"/>
                  </a:lnTo>
                  <a:lnTo>
                    <a:pt x="2136" y="1043"/>
                  </a:lnTo>
                  <a:lnTo>
                    <a:pt x="2503" y="1277"/>
                  </a:lnTo>
                  <a:lnTo>
                    <a:pt x="3070" y="976"/>
                  </a:lnTo>
                  <a:lnTo>
                    <a:pt x="2669" y="743"/>
                  </a:lnTo>
                  <a:lnTo>
                    <a:pt x="2970" y="543"/>
                  </a:lnTo>
                  <a:cubicBezTo>
                    <a:pt x="3036" y="509"/>
                    <a:pt x="3086" y="493"/>
                    <a:pt x="3132" y="493"/>
                  </a:cubicBezTo>
                  <a:cubicBezTo>
                    <a:pt x="3178" y="493"/>
                    <a:pt x="3220" y="509"/>
                    <a:pt x="3270" y="543"/>
                  </a:cubicBezTo>
                  <a:lnTo>
                    <a:pt x="3570" y="710"/>
                  </a:lnTo>
                  <a:lnTo>
                    <a:pt x="4104" y="376"/>
                  </a:lnTo>
                  <a:lnTo>
                    <a:pt x="3737" y="176"/>
                  </a:lnTo>
                  <a:cubicBezTo>
                    <a:pt x="3553" y="59"/>
                    <a:pt x="3345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75;p73">
              <a:extLst>
                <a:ext uri="{FF2B5EF4-FFF2-40B4-BE49-F238E27FC236}">
                  <a16:creationId xmlns:a16="http://schemas.microsoft.com/office/drawing/2014/main" id="{C0127F83-0E42-4463-9AEA-EAC4474C4433}"/>
                </a:ext>
              </a:extLst>
            </p:cNvPr>
            <p:cNvSpPr/>
            <p:nvPr/>
          </p:nvSpPr>
          <p:spPr>
            <a:xfrm>
              <a:off x="3719500" y="2364625"/>
              <a:ext cx="2091500" cy="1249250"/>
            </a:xfrm>
            <a:custGeom>
              <a:avLst/>
              <a:gdLst/>
              <a:ahLst/>
              <a:cxnLst/>
              <a:rect l="l" t="t" r="r" b="b"/>
              <a:pathLst>
                <a:path w="83660" h="49970" extrusionOk="0">
                  <a:moveTo>
                    <a:pt x="31310" y="1"/>
                  </a:moveTo>
                  <a:cubicBezTo>
                    <a:pt x="30864" y="1"/>
                    <a:pt x="30422" y="101"/>
                    <a:pt x="30022" y="301"/>
                  </a:cubicBezTo>
                  <a:lnTo>
                    <a:pt x="1735" y="16613"/>
                  </a:lnTo>
                  <a:cubicBezTo>
                    <a:pt x="0" y="17547"/>
                    <a:pt x="0" y="20015"/>
                    <a:pt x="1735" y="20916"/>
                  </a:cubicBezTo>
                  <a:lnTo>
                    <a:pt x="51504" y="49670"/>
                  </a:lnTo>
                  <a:cubicBezTo>
                    <a:pt x="51921" y="49870"/>
                    <a:pt x="52371" y="49970"/>
                    <a:pt x="52817" y="49970"/>
                  </a:cubicBezTo>
                  <a:cubicBezTo>
                    <a:pt x="53263" y="49970"/>
                    <a:pt x="53705" y="49870"/>
                    <a:pt x="54106" y="49670"/>
                  </a:cubicBezTo>
                  <a:lnTo>
                    <a:pt x="82359" y="33358"/>
                  </a:lnTo>
                  <a:cubicBezTo>
                    <a:pt x="83126" y="32858"/>
                    <a:pt x="83593" y="32057"/>
                    <a:pt x="83660" y="31190"/>
                  </a:cubicBezTo>
                  <a:cubicBezTo>
                    <a:pt x="83593" y="30289"/>
                    <a:pt x="83126" y="29489"/>
                    <a:pt x="82359" y="29022"/>
                  </a:cubicBezTo>
                  <a:lnTo>
                    <a:pt x="32624" y="301"/>
                  </a:lnTo>
                  <a:cubicBezTo>
                    <a:pt x="32207" y="101"/>
                    <a:pt x="31756" y="1"/>
                    <a:pt x="313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76;p73">
              <a:extLst>
                <a:ext uri="{FF2B5EF4-FFF2-40B4-BE49-F238E27FC236}">
                  <a16:creationId xmlns:a16="http://schemas.microsoft.com/office/drawing/2014/main" id="{A383B157-F658-48F8-9334-FFECCAC3EEF2}"/>
                </a:ext>
              </a:extLst>
            </p:cNvPr>
            <p:cNvSpPr/>
            <p:nvPr/>
          </p:nvSpPr>
          <p:spPr>
            <a:xfrm>
              <a:off x="3731175" y="2784100"/>
              <a:ext cx="1308450" cy="829775"/>
            </a:xfrm>
            <a:custGeom>
              <a:avLst/>
              <a:gdLst/>
              <a:ahLst/>
              <a:cxnLst/>
              <a:rect l="l" t="t" r="r" b="b"/>
              <a:pathLst>
                <a:path w="52338" h="33191" extrusionOk="0">
                  <a:moveTo>
                    <a:pt x="1034" y="1"/>
                  </a:moveTo>
                  <a:cubicBezTo>
                    <a:pt x="434" y="501"/>
                    <a:pt x="34" y="1201"/>
                    <a:pt x="0" y="2002"/>
                  </a:cubicBezTo>
                  <a:cubicBezTo>
                    <a:pt x="34" y="2869"/>
                    <a:pt x="534" y="3670"/>
                    <a:pt x="1268" y="4137"/>
                  </a:cubicBezTo>
                  <a:lnTo>
                    <a:pt x="51037" y="32891"/>
                  </a:lnTo>
                  <a:cubicBezTo>
                    <a:pt x="51437" y="33091"/>
                    <a:pt x="51904" y="33191"/>
                    <a:pt x="52338" y="33191"/>
                  </a:cubicBezTo>
                  <a:lnTo>
                    <a:pt x="52338" y="30389"/>
                  </a:lnTo>
                  <a:cubicBezTo>
                    <a:pt x="51904" y="30389"/>
                    <a:pt x="51437" y="30289"/>
                    <a:pt x="51037" y="30055"/>
                  </a:cubicBezTo>
                  <a:lnTo>
                    <a:pt x="1268" y="1335"/>
                  </a:lnTo>
                  <a:cubicBezTo>
                    <a:pt x="667" y="968"/>
                    <a:pt x="567" y="401"/>
                    <a:pt x="10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77;p73">
              <a:extLst>
                <a:ext uri="{FF2B5EF4-FFF2-40B4-BE49-F238E27FC236}">
                  <a16:creationId xmlns:a16="http://schemas.microsoft.com/office/drawing/2014/main" id="{0B6DF73B-C43E-4B30-9EAB-BFA54921E14B}"/>
                </a:ext>
              </a:extLst>
            </p:cNvPr>
            <p:cNvSpPr/>
            <p:nvPr/>
          </p:nvSpPr>
          <p:spPr>
            <a:xfrm>
              <a:off x="3745350" y="2364625"/>
              <a:ext cx="2051475" cy="1179000"/>
            </a:xfrm>
            <a:custGeom>
              <a:avLst/>
              <a:gdLst/>
              <a:ahLst/>
              <a:cxnLst/>
              <a:rect l="l" t="t" r="r" b="b"/>
              <a:pathLst>
                <a:path w="82059" h="47160" extrusionOk="0">
                  <a:moveTo>
                    <a:pt x="30276" y="1"/>
                  </a:moveTo>
                  <a:cubicBezTo>
                    <a:pt x="29830" y="1"/>
                    <a:pt x="29388" y="101"/>
                    <a:pt x="28988" y="301"/>
                  </a:cubicBezTo>
                  <a:lnTo>
                    <a:pt x="701" y="16613"/>
                  </a:lnTo>
                  <a:cubicBezTo>
                    <a:pt x="0" y="17046"/>
                    <a:pt x="0" y="17714"/>
                    <a:pt x="701" y="18114"/>
                  </a:cubicBezTo>
                  <a:lnTo>
                    <a:pt x="50470" y="46834"/>
                  </a:lnTo>
                  <a:cubicBezTo>
                    <a:pt x="50887" y="47051"/>
                    <a:pt x="51337" y="47160"/>
                    <a:pt x="51783" y="47160"/>
                  </a:cubicBezTo>
                  <a:cubicBezTo>
                    <a:pt x="52229" y="47160"/>
                    <a:pt x="52671" y="47051"/>
                    <a:pt x="53072" y="46834"/>
                  </a:cubicBezTo>
                  <a:lnTo>
                    <a:pt x="81325" y="30523"/>
                  </a:lnTo>
                  <a:cubicBezTo>
                    <a:pt x="82059" y="30122"/>
                    <a:pt x="82059" y="29455"/>
                    <a:pt x="81325" y="29022"/>
                  </a:cubicBezTo>
                  <a:lnTo>
                    <a:pt x="31590" y="301"/>
                  </a:lnTo>
                  <a:cubicBezTo>
                    <a:pt x="31173" y="101"/>
                    <a:pt x="30722" y="1"/>
                    <a:pt x="30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78;p73">
              <a:extLst>
                <a:ext uri="{FF2B5EF4-FFF2-40B4-BE49-F238E27FC236}">
                  <a16:creationId xmlns:a16="http://schemas.microsoft.com/office/drawing/2014/main" id="{89B2754A-C23C-4827-A193-CE91308CF862}"/>
                </a:ext>
              </a:extLst>
            </p:cNvPr>
            <p:cNvSpPr/>
            <p:nvPr/>
          </p:nvSpPr>
          <p:spPr>
            <a:xfrm>
              <a:off x="5039600" y="3092650"/>
              <a:ext cx="783075" cy="521225"/>
            </a:xfrm>
            <a:custGeom>
              <a:avLst/>
              <a:gdLst/>
              <a:ahLst/>
              <a:cxnLst/>
              <a:rect l="l" t="t" r="r" b="b"/>
              <a:pathLst>
                <a:path w="31323" h="20849" extrusionOk="0">
                  <a:moveTo>
                    <a:pt x="29688" y="1"/>
                  </a:moveTo>
                  <a:cubicBezTo>
                    <a:pt x="30289" y="434"/>
                    <a:pt x="30256" y="1035"/>
                    <a:pt x="29555" y="1435"/>
                  </a:cubicBezTo>
                  <a:lnTo>
                    <a:pt x="1302" y="17747"/>
                  </a:lnTo>
                  <a:cubicBezTo>
                    <a:pt x="901" y="17947"/>
                    <a:pt x="468" y="18047"/>
                    <a:pt x="1" y="18047"/>
                  </a:cubicBezTo>
                  <a:lnTo>
                    <a:pt x="1" y="20849"/>
                  </a:lnTo>
                  <a:cubicBezTo>
                    <a:pt x="468" y="20849"/>
                    <a:pt x="901" y="20749"/>
                    <a:pt x="1302" y="20549"/>
                  </a:cubicBezTo>
                  <a:lnTo>
                    <a:pt x="29555" y="4237"/>
                  </a:lnTo>
                  <a:cubicBezTo>
                    <a:pt x="31256" y="3370"/>
                    <a:pt x="31323" y="1001"/>
                    <a:pt x="29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79;p73">
              <a:extLst>
                <a:ext uri="{FF2B5EF4-FFF2-40B4-BE49-F238E27FC236}">
                  <a16:creationId xmlns:a16="http://schemas.microsoft.com/office/drawing/2014/main" id="{B07D56AD-C96F-41A1-A55B-FB9642B6319B}"/>
                </a:ext>
              </a:extLst>
            </p:cNvPr>
            <p:cNvSpPr/>
            <p:nvPr/>
          </p:nvSpPr>
          <p:spPr>
            <a:xfrm>
              <a:off x="4501725" y="1286350"/>
              <a:ext cx="1356825" cy="1812175"/>
            </a:xfrm>
            <a:custGeom>
              <a:avLst/>
              <a:gdLst/>
              <a:ahLst/>
              <a:cxnLst/>
              <a:rect l="l" t="t" r="r" b="b"/>
              <a:pathLst>
                <a:path w="54273" h="72487" extrusionOk="0">
                  <a:moveTo>
                    <a:pt x="1877" y="0"/>
                  </a:moveTo>
                  <a:cubicBezTo>
                    <a:pt x="1465" y="0"/>
                    <a:pt x="1051" y="92"/>
                    <a:pt x="667" y="268"/>
                  </a:cubicBezTo>
                  <a:cubicBezTo>
                    <a:pt x="0" y="668"/>
                    <a:pt x="34" y="1302"/>
                    <a:pt x="34" y="2136"/>
                  </a:cubicBezTo>
                  <a:lnTo>
                    <a:pt x="34" y="41197"/>
                  </a:lnTo>
                  <a:cubicBezTo>
                    <a:pt x="100" y="42098"/>
                    <a:pt x="567" y="42932"/>
                    <a:pt x="1335" y="43432"/>
                  </a:cubicBezTo>
                  <a:lnTo>
                    <a:pt x="51103" y="72153"/>
                  </a:lnTo>
                  <a:cubicBezTo>
                    <a:pt x="51503" y="72379"/>
                    <a:pt x="51948" y="72487"/>
                    <a:pt x="52396" y="72487"/>
                  </a:cubicBezTo>
                  <a:cubicBezTo>
                    <a:pt x="52807" y="72487"/>
                    <a:pt x="53222" y="72395"/>
                    <a:pt x="53605" y="72219"/>
                  </a:cubicBezTo>
                  <a:cubicBezTo>
                    <a:pt x="54272" y="71819"/>
                    <a:pt x="54239" y="71152"/>
                    <a:pt x="54239" y="70351"/>
                  </a:cubicBezTo>
                  <a:lnTo>
                    <a:pt x="54239" y="31290"/>
                  </a:lnTo>
                  <a:cubicBezTo>
                    <a:pt x="54172" y="30389"/>
                    <a:pt x="53705" y="29556"/>
                    <a:pt x="52938" y="29055"/>
                  </a:cubicBezTo>
                  <a:lnTo>
                    <a:pt x="3169" y="335"/>
                  </a:lnTo>
                  <a:cubicBezTo>
                    <a:pt x="2770" y="109"/>
                    <a:pt x="2325" y="0"/>
                    <a:pt x="18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80;p73">
              <a:extLst>
                <a:ext uri="{FF2B5EF4-FFF2-40B4-BE49-F238E27FC236}">
                  <a16:creationId xmlns:a16="http://schemas.microsoft.com/office/drawing/2014/main" id="{F200B9A5-86B5-45C2-9AE8-3952D9F19810}"/>
                </a:ext>
              </a:extLst>
            </p:cNvPr>
            <p:cNvSpPr/>
            <p:nvPr/>
          </p:nvSpPr>
          <p:spPr>
            <a:xfrm>
              <a:off x="4501725" y="1286250"/>
              <a:ext cx="1346825" cy="777350"/>
            </a:xfrm>
            <a:custGeom>
              <a:avLst/>
              <a:gdLst/>
              <a:ahLst/>
              <a:cxnLst/>
              <a:rect l="l" t="t" r="r" b="b"/>
              <a:pathLst>
                <a:path w="53873" h="31094" extrusionOk="0">
                  <a:moveTo>
                    <a:pt x="1903" y="1"/>
                  </a:moveTo>
                  <a:cubicBezTo>
                    <a:pt x="1482" y="1"/>
                    <a:pt x="1059" y="92"/>
                    <a:pt x="667" y="272"/>
                  </a:cubicBezTo>
                  <a:cubicBezTo>
                    <a:pt x="0" y="672"/>
                    <a:pt x="34" y="1306"/>
                    <a:pt x="34" y="2140"/>
                  </a:cubicBezTo>
                  <a:cubicBezTo>
                    <a:pt x="34" y="1555"/>
                    <a:pt x="313" y="1216"/>
                    <a:pt x="733" y="1216"/>
                  </a:cubicBezTo>
                  <a:cubicBezTo>
                    <a:pt x="912" y="1216"/>
                    <a:pt x="1116" y="1277"/>
                    <a:pt x="1335" y="1406"/>
                  </a:cubicBezTo>
                  <a:lnTo>
                    <a:pt x="51103" y="30127"/>
                  </a:lnTo>
                  <a:cubicBezTo>
                    <a:pt x="51470" y="30360"/>
                    <a:pt x="51771" y="30694"/>
                    <a:pt x="52004" y="31094"/>
                  </a:cubicBezTo>
                  <a:lnTo>
                    <a:pt x="53872" y="30027"/>
                  </a:lnTo>
                  <a:cubicBezTo>
                    <a:pt x="53639" y="29626"/>
                    <a:pt x="53338" y="29293"/>
                    <a:pt x="52938" y="29059"/>
                  </a:cubicBezTo>
                  <a:lnTo>
                    <a:pt x="3169" y="305"/>
                  </a:lnTo>
                  <a:cubicBezTo>
                    <a:pt x="2777" y="101"/>
                    <a:pt x="2342" y="1"/>
                    <a:pt x="19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81;p73">
              <a:extLst>
                <a:ext uri="{FF2B5EF4-FFF2-40B4-BE49-F238E27FC236}">
                  <a16:creationId xmlns:a16="http://schemas.microsoft.com/office/drawing/2014/main" id="{EE0E9B2C-1EE2-49D6-AE1E-E645C57D4204}"/>
                </a:ext>
              </a:extLst>
            </p:cNvPr>
            <p:cNvSpPr/>
            <p:nvPr/>
          </p:nvSpPr>
          <p:spPr>
            <a:xfrm>
              <a:off x="4502550" y="1316625"/>
              <a:ext cx="1308450" cy="1778325"/>
            </a:xfrm>
            <a:custGeom>
              <a:avLst/>
              <a:gdLst/>
              <a:ahLst/>
              <a:cxnLst/>
              <a:rect l="l" t="t" r="r" b="b"/>
              <a:pathLst>
                <a:path w="52338" h="71133" extrusionOk="0">
                  <a:moveTo>
                    <a:pt x="689" y="1"/>
                  </a:moveTo>
                  <a:cubicBezTo>
                    <a:pt x="280" y="1"/>
                    <a:pt x="1" y="340"/>
                    <a:pt x="1" y="925"/>
                  </a:cubicBezTo>
                  <a:lnTo>
                    <a:pt x="1" y="39986"/>
                  </a:lnTo>
                  <a:cubicBezTo>
                    <a:pt x="34" y="40887"/>
                    <a:pt x="534" y="41721"/>
                    <a:pt x="1268" y="42221"/>
                  </a:cubicBezTo>
                  <a:lnTo>
                    <a:pt x="51037" y="70942"/>
                  </a:lnTo>
                  <a:cubicBezTo>
                    <a:pt x="51256" y="71071"/>
                    <a:pt x="51460" y="71132"/>
                    <a:pt x="51638" y="71132"/>
                  </a:cubicBezTo>
                  <a:cubicBezTo>
                    <a:pt x="52059" y="71132"/>
                    <a:pt x="52338" y="70793"/>
                    <a:pt x="52338" y="70208"/>
                  </a:cubicBezTo>
                  <a:lnTo>
                    <a:pt x="52338" y="31180"/>
                  </a:lnTo>
                  <a:cubicBezTo>
                    <a:pt x="52305" y="30246"/>
                    <a:pt x="51804" y="29412"/>
                    <a:pt x="51037" y="28912"/>
                  </a:cubicBezTo>
                  <a:lnTo>
                    <a:pt x="1268" y="191"/>
                  </a:lnTo>
                  <a:cubicBezTo>
                    <a:pt x="1059" y="62"/>
                    <a:pt x="862" y="1"/>
                    <a:pt x="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82;p73">
              <a:extLst>
                <a:ext uri="{FF2B5EF4-FFF2-40B4-BE49-F238E27FC236}">
                  <a16:creationId xmlns:a16="http://schemas.microsoft.com/office/drawing/2014/main" id="{34CB5E8E-BE55-44A7-8767-04C07F65EFAD}"/>
                </a:ext>
              </a:extLst>
            </p:cNvPr>
            <p:cNvSpPr/>
            <p:nvPr/>
          </p:nvSpPr>
          <p:spPr>
            <a:xfrm>
              <a:off x="5782625" y="2036900"/>
              <a:ext cx="75925" cy="1061625"/>
            </a:xfrm>
            <a:custGeom>
              <a:avLst/>
              <a:gdLst/>
              <a:ahLst/>
              <a:cxnLst/>
              <a:rect l="l" t="t" r="r" b="b"/>
              <a:pathLst>
                <a:path w="3037" h="42465" extrusionOk="0">
                  <a:moveTo>
                    <a:pt x="2636" y="1"/>
                  </a:moveTo>
                  <a:lnTo>
                    <a:pt x="768" y="1068"/>
                  </a:lnTo>
                  <a:cubicBezTo>
                    <a:pt x="1002" y="1468"/>
                    <a:pt x="1135" y="1902"/>
                    <a:pt x="1135" y="2369"/>
                  </a:cubicBezTo>
                  <a:lnTo>
                    <a:pt x="1135" y="41397"/>
                  </a:lnTo>
                  <a:cubicBezTo>
                    <a:pt x="1135" y="41988"/>
                    <a:pt x="838" y="42322"/>
                    <a:pt x="412" y="42322"/>
                  </a:cubicBezTo>
                  <a:cubicBezTo>
                    <a:pt x="285" y="42322"/>
                    <a:pt x="146" y="42292"/>
                    <a:pt x="1" y="42231"/>
                  </a:cubicBezTo>
                  <a:lnTo>
                    <a:pt x="1" y="42231"/>
                  </a:lnTo>
                  <a:cubicBezTo>
                    <a:pt x="365" y="42389"/>
                    <a:pt x="752" y="42465"/>
                    <a:pt x="1137" y="42465"/>
                  </a:cubicBezTo>
                  <a:cubicBezTo>
                    <a:pt x="1562" y="42465"/>
                    <a:pt x="1984" y="42372"/>
                    <a:pt x="2369" y="42197"/>
                  </a:cubicBezTo>
                  <a:cubicBezTo>
                    <a:pt x="3036" y="41797"/>
                    <a:pt x="3003" y="41130"/>
                    <a:pt x="3003" y="40329"/>
                  </a:cubicBezTo>
                  <a:lnTo>
                    <a:pt x="3003" y="1268"/>
                  </a:lnTo>
                  <a:cubicBezTo>
                    <a:pt x="2970" y="834"/>
                    <a:pt x="2870" y="367"/>
                    <a:pt x="2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83;p73">
              <a:extLst>
                <a:ext uri="{FF2B5EF4-FFF2-40B4-BE49-F238E27FC236}">
                  <a16:creationId xmlns:a16="http://schemas.microsoft.com/office/drawing/2014/main" id="{03D98A33-03E1-4CCA-A206-70CC5C8463DA}"/>
                </a:ext>
              </a:extLst>
            </p:cNvPr>
            <p:cNvSpPr/>
            <p:nvPr/>
          </p:nvSpPr>
          <p:spPr>
            <a:xfrm>
              <a:off x="4542575" y="1382350"/>
              <a:ext cx="1238425" cy="1594350"/>
            </a:xfrm>
            <a:custGeom>
              <a:avLst/>
              <a:gdLst/>
              <a:ahLst/>
              <a:cxnLst/>
              <a:rect l="l" t="t" r="r" b="b"/>
              <a:pathLst>
                <a:path w="49537" h="63774" extrusionOk="0">
                  <a:moveTo>
                    <a:pt x="445" y="0"/>
                  </a:moveTo>
                  <a:cubicBezTo>
                    <a:pt x="190" y="0"/>
                    <a:pt x="1" y="205"/>
                    <a:pt x="1" y="564"/>
                  </a:cubicBezTo>
                  <a:lnTo>
                    <a:pt x="1" y="34622"/>
                  </a:lnTo>
                  <a:cubicBezTo>
                    <a:pt x="34" y="35156"/>
                    <a:pt x="301" y="35689"/>
                    <a:pt x="768" y="35990"/>
                  </a:cubicBezTo>
                  <a:lnTo>
                    <a:pt x="48769" y="63676"/>
                  </a:lnTo>
                  <a:cubicBezTo>
                    <a:pt x="48882" y="63742"/>
                    <a:pt x="48992" y="63773"/>
                    <a:pt x="49092" y="63773"/>
                  </a:cubicBezTo>
                  <a:cubicBezTo>
                    <a:pt x="49347" y="63773"/>
                    <a:pt x="49536" y="63569"/>
                    <a:pt x="49536" y="63209"/>
                  </a:cubicBezTo>
                  <a:lnTo>
                    <a:pt x="49536" y="29118"/>
                  </a:lnTo>
                  <a:cubicBezTo>
                    <a:pt x="49503" y="28584"/>
                    <a:pt x="49203" y="28084"/>
                    <a:pt x="48769" y="27784"/>
                  </a:cubicBezTo>
                  <a:lnTo>
                    <a:pt x="768" y="97"/>
                  </a:lnTo>
                  <a:cubicBezTo>
                    <a:pt x="655" y="31"/>
                    <a:pt x="545" y="0"/>
                    <a:pt x="4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84;p73">
              <a:extLst>
                <a:ext uri="{FF2B5EF4-FFF2-40B4-BE49-F238E27FC236}">
                  <a16:creationId xmlns:a16="http://schemas.microsoft.com/office/drawing/2014/main" id="{4866AC84-E551-4F96-BA53-7787B1D613C1}"/>
                </a:ext>
              </a:extLst>
            </p:cNvPr>
            <p:cNvSpPr/>
            <p:nvPr/>
          </p:nvSpPr>
          <p:spPr>
            <a:xfrm>
              <a:off x="4586775" y="1458175"/>
              <a:ext cx="1149175" cy="1445200"/>
            </a:xfrm>
            <a:custGeom>
              <a:avLst/>
              <a:gdLst/>
              <a:ahLst/>
              <a:cxnLst/>
              <a:rect l="l" t="t" r="r" b="b"/>
              <a:pathLst>
                <a:path w="45967" h="57808" extrusionOk="0">
                  <a:moveTo>
                    <a:pt x="439" y="0"/>
                  </a:moveTo>
                  <a:cubicBezTo>
                    <a:pt x="195" y="0"/>
                    <a:pt x="34" y="260"/>
                    <a:pt x="34" y="700"/>
                  </a:cubicBezTo>
                  <a:lnTo>
                    <a:pt x="34" y="30588"/>
                  </a:lnTo>
                  <a:cubicBezTo>
                    <a:pt x="1" y="31122"/>
                    <a:pt x="268" y="31622"/>
                    <a:pt x="668" y="31989"/>
                  </a:cubicBezTo>
                  <a:lnTo>
                    <a:pt x="45300" y="57741"/>
                  </a:lnTo>
                  <a:cubicBezTo>
                    <a:pt x="45382" y="57786"/>
                    <a:pt x="45460" y="57807"/>
                    <a:pt x="45533" y="57807"/>
                  </a:cubicBezTo>
                  <a:cubicBezTo>
                    <a:pt x="45786" y="57807"/>
                    <a:pt x="45967" y="57548"/>
                    <a:pt x="45967" y="57107"/>
                  </a:cubicBezTo>
                  <a:lnTo>
                    <a:pt x="45967" y="27219"/>
                  </a:lnTo>
                  <a:cubicBezTo>
                    <a:pt x="45967" y="26685"/>
                    <a:pt x="45733" y="26152"/>
                    <a:pt x="45300" y="25818"/>
                  </a:cubicBezTo>
                  <a:lnTo>
                    <a:pt x="668" y="66"/>
                  </a:lnTo>
                  <a:cubicBezTo>
                    <a:pt x="586" y="22"/>
                    <a:pt x="509" y="0"/>
                    <a:pt x="4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985;p73">
              <a:extLst>
                <a:ext uri="{FF2B5EF4-FFF2-40B4-BE49-F238E27FC236}">
                  <a16:creationId xmlns:a16="http://schemas.microsoft.com/office/drawing/2014/main" id="{D74CB27E-3E25-4B1A-9865-9889C2D722C8}"/>
                </a:ext>
              </a:extLst>
            </p:cNvPr>
            <p:cNvSpPr/>
            <p:nvPr/>
          </p:nvSpPr>
          <p:spPr>
            <a:xfrm>
              <a:off x="4635975" y="1736250"/>
              <a:ext cx="1064125" cy="690550"/>
            </a:xfrm>
            <a:custGeom>
              <a:avLst/>
              <a:gdLst/>
              <a:ahLst/>
              <a:cxnLst/>
              <a:rect l="l" t="t" r="r" b="b"/>
              <a:pathLst>
                <a:path w="42565" h="27622" extrusionOk="0">
                  <a:moveTo>
                    <a:pt x="377" y="1"/>
                  </a:moveTo>
                  <a:cubicBezTo>
                    <a:pt x="155" y="1"/>
                    <a:pt x="1" y="174"/>
                    <a:pt x="1" y="485"/>
                  </a:cubicBezTo>
                  <a:lnTo>
                    <a:pt x="1" y="2553"/>
                  </a:lnTo>
                  <a:cubicBezTo>
                    <a:pt x="1" y="3020"/>
                    <a:pt x="268" y="3454"/>
                    <a:pt x="668" y="3721"/>
                  </a:cubicBezTo>
                  <a:lnTo>
                    <a:pt x="41897" y="27538"/>
                  </a:lnTo>
                  <a:cubicBezTo>
                    <a:pt x="42001" y="27594"/>
                    <a:pt x="42100" y="27622"/>
                    <a:pt x="42188" y="27622"/>
                  </a:cubicBezTo>
                  <a:cubicBezTo>
                    <a:pt x="42410" y="27622"/>
                    <a:pt x="42564" y="27448"/>
                    <a:pt x="42564" y="27137"/>
                  </a:cubicBezTo>
                  <a:lnTo>
                    <a:pt x="42564" y="25069"/>
                  </a:lnTo>
                  <a:cubicBezTo>
                    <a:pt x="42531" y="24569"/>
                    <a:pt x="42298" y="24135"/>
                    <a:pt x="41897" y="23902"/>
                  </a:cubicBezTo>
                  <a:lnTo>
                    <a:pt x="668" y="85"/>
                  </a:lnTo>
                  <a:cubicBezTo>
                    <a:pt x="564" y="28"/>
                    <a:pt x="465" y="1"/>
                    <a:pt x="3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986;p73">
              <a:extLst>
                <a:ext uri="{FF2B5EF4-FFF2-40B4-BE49-F238E27FC236}">
                  <a16:creationId xmlns:a16="http://schemas.microsoft.com/office/drawing/2014/main" id="{611A31F4-F14B-4B64-85E5-477DA8D308BE}"/>
                </a:ext>
              </a:extLst>
            </p:cNvPr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987;p73">
              <a:extLst>
                <a:ext uri="{FF2B5EF4-FFF2-40B4-BE49-F238E27FC236}">
                  <a16:creationId xmlns:a16="http://schemas.microsoft.com/office/drawing/2014/main" id="{0007F0BB-D0B1-4293-A33D-D7742030DA73}"/>
                </a:ext>
              </a:extLst>
            </p:cNvPr>
            <p:cNvSpPr/>
            <p:nvPr/>
          </p:nvSpPr>
          <p:spPr>
            <a:xfrm>
              <a:off x="4637650" y="1850525"/>
              <a:ext cx="126775" cy="256125"/>
            </a:xfrm>
            <a:custGeom>
              <a:avLst/>
              <a:gdLst/>
              <a:ahLst/>
              <a:cxnLst/>
              <a:rect l="l" t="t" r="r" b="b"/>
              <a:pathLst>
                <a:path w="5071" h="10245" extrusionOk="0">
                  <a:moveTo>
                    <a:pt x="359" y="0"/>
                  </a:moveTo>
                  <a:cubicBezTo>
                    <a:pt x="148" y="0"/>
                    <a:pt x="0" y="239"/>
                    <a:pt x="0" y="584"/>
                  </a:cubicBezTo>
                  <a:lnTo>
                    <a:pt x="0" y="6722"/>
                  </a:lnTo>
                  <a:cubicBezTo>
                    <a:pt x="0" y="7189"/>
                    <a:pt x="201" y="7589"/>
                    <a:pt x="534" y="7889"/>
                  </a:cubicBezTo>
                  <a:lnTo>
                    <a:pt x="4537" y="10191"/>
                  </a:lnTo>
                  <a:cubicBezTo>
                    <a:pt x="4603" y="10227"/>
                    <a:pt x="4665" y="10245"/>
                    <a:pt x="4722" y="10245"/>
                  </a:cubicBezTo>
                  <a:cubicBezTo>
                    <a:pt x="4928" y="10245"/>
                    <a:pt x="5071" y="10022"/>
                    <a:pt x="5071" y="9657"/>
                  </a:cubicBezTo>
                  <a:lnTo>
                    <a:pt x="5071" y="3519"/>
                  </a:lnTo>
                  <a:cubicBezTo>
                    <a:pt x="5071" y="3052"/>
                    <a:pt x="4871" y="2652"/>
                    <a:pt x="4537" y="2352"/>
                  </a:cubicBezTo>
                  <a:lnTo>
                    <a:pt x="534" y="50"/>
                  </a:lnTo>
                  <a:cubicBezTo>
                    <a:pt x="473" y="16"/>
                    <a:pt x="414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988;p73">
              <a:extLst>
                <a:ext uri="{FF2B5EF4-FFF2-40B4-BE49-F238E27FC236}">
                  <a16:creationId xmlns:a16="http://schemas.microsoft.com/office/drawing/2014/main" id="{9F434DC2-2094-4B22-B38D-F01A332E72EA}"/>
                </a:ext>
              </a:extLst>
            </p:cNvPr>
            <p:cNvSpPr/>
            <p:nvPr/>
          </p:nvSpPr>
          <p:spPr>
            <a:xfrm>
              <a:off x="4637650" y="1926450"/>
              <a:ext cx="126775" cy="181025"/>
            </a:xfrm>
            <a:custGeom>
              <a:avLst/>
              <a:gdLst/>
              <a:ahLst/>
              <a:cxnLst/>
              <a:rect l="l" t="t" r="r" b="b"/>
              <a:pathLst>
                <a:path w="5071" h="7241" extrusionOk="0">
                  <a:moveTo>
                    <a:pt x="1504" y="1"/>
                  </a:moveTo>
                  <a:cubicBezTo>
                    <a:pt x="1490" y="1"/>
                    <a:pt x="1478" y="5"/>
                    <a:pt x="1468" y="15"/>
                  </a:cubicBezTo>
                  <a:lnTo>
                    <a:pt x="0" y="2117"/>
                  </a:lnTo>
                  <a:lnTo>
                    <a:pt x="0" y="3718"/>
                  </a:lnTo>
                  <a:cubicBezTo>
                    <a:pt x="0" y="4152"/>
                    <a:pt x="201" y="4585"/>
                    <a:pt x="534" y="4852"/>
                  </a:cubicBezTo>
                  <a:lnTo>
                    <a:pt x="4537" y="7187"/>
                  </a:lnTo>
                  <a:cubicBezTo>
                    <a:pt x="4603" y="7224"/>
                    <a:pt x="4665" y="7241"/>
                    <a:pt x="4722" y="7241"/>
                  </a:cubicBezTo>
                  <a:cubicBezTo>
                    <a:pt x="4928" y="7241"/>
                    <a:pt x="5071" y="7019"/>
                    <a:pt x="5071" y="6653"/>
                  </a:cubicBezTo>
                  <a:lnTo>
                    <a:pt x="5071" y="5353"/>
                  </a:lnTo>
                  <a:lnTo>
                    <a:pt x="4170" y="3084"/>
                  </a:lnTo>
                  <a:cubicBezTo>
                    <a:pt x="4085" y="2857"/>
                    <a:pt x="3952" y="2703"/>
                    <a:pt x="3873" y="2703"/>
                  </a:cubicBezTo>
                  <a:cubicBezTo>
                    <a:pt x="3859" y="2703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6"/>
                  </a:lnTo>
                  <a:lnTo>
                    <a:pt x="1835" y="382"/>
                  </a:lnTo>
                  <a:cubicBezTo>
                    <a:pt x="1722" y="155"/>
                    <a:pt x="1584" y="1"/>
                    <a:pt x="15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989;p73">
              <a:extLst>
                <a:ext uri="{FF2B5EF4-FFF2-40B4-BE49-F238E27FC236}">
                  <a16:creationId xmlns:a16="http://schemas.microsoft.com/office/drawing/2014/main" id="{5EA93E3A-7BBF-49C1-AA0F-36B8260C9C6D}"/>
                </a:ext>
              </a:extLst>
            </p:cNvPr>
            <p:cNvSpPr/>
            <p:nvPr/>
          </p:nvSpPr>
          <p:spPr>
            <a:xfrm>
              <a:off x="4709375" y="1924525"/>
              <a:ext cx="25025" cy="41700"/>
            </a:xfrm>
            <a:custGeom>
              <a:avLst/>
              <a:gdLst/>
              <a:ahLst/>
              <a:cxnLst/>
              <a:rect l="l" t="t" r="r" b="b"/>
              <a:pathLst>
                <a:path w="1001" h="1668" extrusionOk="0">
                  <a:moveTo>
                    <a:pt x="319" y="0"/>
                  </a:moveTo>
                  <a:cubicBezTo>
                    <a:pt x="136" y="0"/>
                    <a:pt x="0" y="195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3" y="1654"/>
                    <a:pt x="620" y="1668"/>
                    <a:pt x="673" y="1668"/>
                  </a:cubicBezTo>
                  <a:cubicBezTo>
                    <a:pt x="875" y="1668"/>
                    <a:pt x="1001" y="1471"/>
                    <a:pt x="1001" y="1126"/>
                  </a:cubicBezTo>
                  <a:cubicBezTo>
                    <a:pt x="1001" y="693"/>
                    <a:pt x="834" y="292"/>
                    <a:pt x="501" y="59"/>
                  </a:cubicBezTo>
                  <a:cubicBezTo>
                    <a:pt x="437" y="19"/>
                    <a:pt x="376" y="0"/>
                    <a:pt x="3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990;p73">
              <a:extLst>
                <a:ext uri="{FF2B5EF4-FFF2-40B4-BE49-F238E27FC236}">
                  <a16:creationId xmlns:a16="http://schemas.microsoft.com/office/drawing/2014/main" id="{76A2774A-EF6E-47B5-97D9-C401D22DE48F}"/>
                </a:ext>
              </a:extLst>
            </p:cNvPr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991;p73">
              <a:extLst>
                <a:ext uri="{FF2B5EF4-FFF2-40B4-BE49-F238E27FC236}">
                  <a16:creationId xmlns:a16="http://schemas.microsoft.com/office/drawing/2014/main" id="{80CD41E3-49EC-4B1D-961C-278355588191}"/>
                </a:ext>
              </a:extLst>
            </p:cNvPr>
            <p:cNvSpPr/>
            <p:nvPr/>
          </p:nvSpPr>
          <p:spPr>
            <a:xfrm>
              <a:off x="4637650" y="2064300"/>
              <a:ext cx="126775" cy="255850"/>
            </a:xfrm>
            <a:custGeom>
              <a:avLst/>
              <a:gdLst/>
              <a:ahLst/>
              <a:cxnLst/>
              <a:rect l="l" t="t" r="r" b="b"/>
              <a:pathLst>
                <a:path w="5071" h="10234" extrusionOk="0">
                  <a:moveTo>
                    <a:pt x="328" y="0"/>
                  </a:moveTo>
                  <a:cubicBezTo>
                    <a:pt x="134" y="0"/>
                    <a:pt x="0" y="220"/>
                    <a:pt x="0" y="572"/>
                  </a:cubicBezTo>
                  <a:lnTo>
                    <a:pt x="0" y="6743"/>
                  </a:lnTo>
                  <a:cubicBezTo>
                    <a:pt x="0" y="7177"/>
                    <a:pt x="201" y="7611"/>
                    <a:pt x="534" y="7878"/>
                  </a:cubicBezTo>
                  <a:lnTo>
                    <a:pt x="4537" y="10179"/>
                  </a:lnTo>
                  <a:cubicBezTo>
                    <a:pt x="4603" y="10216"/>
                    <a:pt x="4666" y="10233"/>
                    <a:pt x="4724" y="10233"/>
                  </a:cubicBezTo>
                  <a:cubicBezTo>
                    <a:pt x="4929" y="10233"/>
                    <a:pt x="5071" y="10017"/>
                    <a:pt x="5071" y="9679"/>
                  </a:cubicBezTo>
                  <a:lnTo>
                    <a:pt x="5071" y="3508"/>
                  </a:lnTo>
                  <a:cubicBezTo>
                    <a:pt x="5071" y="3074"/>
                    <a:pt x="4871" y="2641"/>
                    <a:pt x="4537" y="2374"/>
                  </a:cubicBezTo>
                  <a:lnTo>
                    <a:pt x="534" y="72"/>
                  </a:lnTo>
                  <a:cubicBezTo>
                    <a:pt x="461" y="23"/>
                    <a:pt x="391" y="0"/>
                    <a:pt x="3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992;p73">
              <a:extLst>
                <a:ext uri="{FF2B5EF4-FFF2-40B4-BE49-F238E27FC236}">
                  <a16:creationId xmlns:a16="http://schemas.microsoft.com/office/drawing/2014/main" id="{1EF4B6DB-66EB-4ED2-BB10-53F412AF5C5B}"/>
                </a:ext>
              </a:extLst>
            </p:cNvPr>
            <p:cNvSpPr/>
            <p:nvPr/>
          </p:nvSpPr>
          <p:spPr>
            <a:xfrm>
              <a:off x="4637650" y="2139950"/>
              <a:ext cx="126775" cy="180200"/>
            </a:xfrm>
            <a:custGeom>
              <a:avLst/>
              <a:gdLst/>
              <a:ahLst/>
              <a:cxnLst/>
              <a:rect l="l" t="t" r="r" b="b"/>
              <a:pathLst>
                <a:path w="5071" h="7208" extrusionOk="0">
                  <a:moveTo>
                    <a:pt x="1504" y="0"/>
                  </a:moveTo>
                  <a:cubicBezTo>
                    <a:pt x="1490" y="0"/>
                    <a:pt x="1478" y="5"/>
                    <a:pt x="1468" y="15"/>
                  </a:cubicBezTo>
                  <a:lnTo>
                    <a:pt x="0" y="2083"/>
                  </a:lnTo>
                  <a:lnTo>
                    <a:pt x="0" y="3717"/>
                  </a:lnTo>
                  <a:cubicBezTo>
                    <a:pt x="0" y="4151"/>
                    <a:pt x="201" y="4585"/>
                    <a:pt x="534" y="4852"/>
                  </a:cubicBezTo>
                  <a:lnTo>
                    <a:pt x="4537" y="7153"/>
                  </a:lnTo>
                  <a:cubicBezTo>
                    <a:pt x="4603" y="7190"/>
                    <a:pt x="4666" y="7207"/>
                    <a:pt x="4724" y="7207"/>
                  </a:cubicBezTo>
                  <a:cubicBezTo>
                    <a:pt x="4929" y="7207"/>
                    <a:pt x="5071" y="6991"/>
                    <a:pt x="5071" y="6653"/>
                  </a:cubicBezTo>
                  <a:lnTo>
                    <a:pt x="5071" y="5319"/>
                  </a:lnTo>
                  <a:lnTo>
                    <a:pt x="4170" y="3084"/>
                  </a:lnTo>
                  <a:cubicBezTo>
                    <a:pt x="4085" y="2857"/>
                    <a:pt x="3952" y="2702"/>
                    <a:pt x="3873" y="2702"/>
                  </a:cubicBezTo>
                  <a:cubicBezTo>
                    <a:pt x="3859" y="2702"/>
                    <a:pt x="3847" y="2707"/>
                    <a:pt x="3837" y="2717"/>
                  </a:cubicBezTo>
                  <a:lnTo>
                    <a:pt x="3203" y="3351"/>
                  </a:lnTo>
                  <a:lnTo>
                    <a:pt x="3736" y="5285"/>
                  </a:lnTo>
                  <a:lnTo>
                    <a:pt x="3736" y="5285"/>
                  </a:lnTo>
                  <a:lnTo>
                    <a:pt x="1835" y="382"/>
                  </a:lnTo>
                  <a:cubicBezTo>
                    <a:pt x="1722" y="155"/>
                    <a:pt x="1584" y="0"/>
                    <a:pt x="15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993;p73">
              <a:extLst>
                <a:ext uri="{FF2B5EF4-FFF2-40B4-BE49-F238E27FC236}">
                  <a16:creationId xmlns:a16="http://schemas.microsoft.com/office/drawing/2014/main" id="{97C27595-E575-4B2C-A658-80ACBAF60E59}"/>
                </a:ext>
              </a:extLst>
            </p:cNvPr>
            <p:cNvSpPr/>
            <p:nvPr/>
          </p:nvSpPr>
          <p:spPr>
            <a:xfrm>
              <a:off x="4709375" y="2138125"/>
              <a:ext cx="25875" cy="41925"/>
            </a:xfrm>
            <a:custGeom>
              <a:avLst/>
              <a:gdLst/>
              <a:ahLst/>
              <a:cxnLst/>
              <a:rect l="l" t="t" r="r" b="b"/>
              <a:pathLst>
                <a:path w="1035" h="1677" extrusionOk="0">
                  <a:moveTo>
                    <a:pt x="331" y="0"/>
                  </a:moveTo>
                  <a:cubicBezTo>
                    <a:pt x="142" y="0"/>
                    <a:pt x="0" y="217"/>
                    <a:pt x="0" y="555"/>
                  </a:cubicBezTo>
                  <a:cubicBezTo>
                    <a:pt x="0" y="955"/>
                    <a:pt x="167" y="1355"/>
                    <a:pt x="501" y="1622"/>
                  </a:cubicBezTo>
                  <a:cubicBezTo>
                    <a:pt x="567" y="1659"/>
                    <a:pt x="628" y="1676"/>
                    <a:pt x="683" y="1676"/>
                  </a:cubicBezTo>
                  <a:cubicBezTo>
                    <a:pt x="879" y="1676"/>
                    <a:pt x="1001" y="1460"/>
                    <a:pt x="1001" y="1122"/>
                  </a:cubicBezTo>
                  <a:cubicBezTo>
                    <a:pt x="1034" y="722"/>
                    <a:pt x="834" y="321"/>
                    <a:pt x="501" y="54"/>
                  </a:cubicBezTo>
                  <a:cubicBezTo>
                    <a:pt x="442" y="18"/>
                    <a:pt x="385" y="0"/>
                    <a:pt x="33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994;p73">
              <a:extLst>
                <a:ext uri="{FF2B5EF4-FFF2-40B4-BE49-F238E27FC236}">
                  <a16:creationId xmlns:a16="http://schemas.microsoft.com/office/drawing/2014/main" id="{1ACD9EDC-F9F4-4885-A786-9A2195DD16F5}"/>
                </a:ext>
              </a:extLst>
            </p:cNvPr>
            <p:cNvSpPr/>
            <p:nvPr/>
          </p:nvSpPr>
          <p:spPr>
            <a:xfrm>
              <a:off x="4793600" y="1953675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1"/>
                  </a:moveTo>
                  <a:cubicBezTo>
                    <a:pt x="81" y="1"/>
                    <a:pt x="0" y="99"/>
                    <a:pt x="0" y="261"/>
                  </a:cubicBezTo>
                  <a:cubicBezTo>
                    <a:pt x="0" y="561"/>
                    <a:pt x="167" y="828"/>
                    <a:pt x="401" y="995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6"/>
                  </a:cubicBezTo>
                  <a:cubicBezTo>
                    <a:pt x="36226" y="20909"/>
                    <a:pt x="36059" y="20642"/>
                    <a:pt x="35826" y="20475"/>
                  </a:cubicBezTo>
                  <a:lnTo>
                    <a:pt x="401" y="61"/>
                  </a:lnTo>
                  <a:cubicBezTo>
                    <a:pt x="329" y="20"/>
                    <a:pt x="264" y="1"/>
                    <a:pt x="2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995;p73">
              <a:extLst>
                <a:ext uri="{FF2B5EF4-FFF2-40B4-BE49-F238E27FC236}">
                  <a16:creationId xmlns:a16="http://schemas.microsoft.com/office/drawing/2014/main" id="{89026BAA-5362-44C4-B18C-D6339B28C736}"/>
                </a:ext>
              </a:extLst>
            </p:cNvPr>
            <p:cNvSpPr/>
            <p:nvPr/>
          </p:nvSpPr>
          <p:spPr>
            <a:xfrm>
              <a:off x="4793600" y="19988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1"/>
                  </a:moveTo>
                  <a:cubicBezTo>
                    <a:pt x="88" y="1"/>
                    <a:pt x="0" y="118"/>
                    <a:pt x="0" y="287"/>
                  </a:cubicBezTo>
                  <a:cubicBezTo>
                    <a:pt x="0" y="588"/>
                    <a:pt x="167" y="854"/>
                    <a:pt x="401" y="988"/>
                  </a:cubicBezTo>
                  <a:lnTo>
                    <a:pt x="35826" y="21436"/>
                  </a:lnTo>
                  <a:cubicBezTo>
                    <a:pt x="35896" y="21476"/>
                    <a:pt x="35962" y="21495"/>
                    <a:pt x="36022" y="21495"/>
                  </a:cubicBezTo>
                  <a:cubicBezTo>
                    <a:pt x="36161" y="21495"/>
                    <a:pt x="36259" y="21389"/>
                    <a:pt x="36259" y="21202"/>
                  </a:cubicBezTo>
                  <a:cubicBezTo>
                    <a:pt x="36226" y="20902"/>
                    <a:pt x="36059" y="20635"/>
                    <a:pt x="35826" y="20502"/>
                  </a:cubicBezTo>
                  <a:lnTo>
                    <a:pt x="401" y="54"/>
                  </a:lnTo>
                  <a:cubicBezTo>
                    <a:pt x="337" y="17"/>
                    <a:pt x="278" y="1"/>
                    <a:pt x="2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996;p73">
              <a:extLst>
                <a:ext uri="{FF2B5EF4-FFF2-40B4-BE49-F238E27FC236}">
                  <a16:creationId xmlns:a16="http://schemas.microsoft.com/office/drawing/2014/main" id="{7A720129-9112-4382-A191-09848B05B03D}"/>
                </a:ext>
              </a:extLst>
            </p:cNvPr>
            <p:cNvSpPr/>
            <p:nvPr/>
          </p:nvSpPr>
          <p:spPr>
            <a:xfrm>
              <a:off x="4793600" y="2044600"/>
              <a:ext cx="906500" cy="537525"/>
            </a:xfrm>
            <a:custGeom>
              <a:avLst/>
              <a:gdLst/>
              <a:ahLst/>
              <a:cxnLst/>
              <a:rect l="l" t="t" r="r" b="b"/>
              <a:pathLst>
                <a:path w="36260" h="21501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59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997;p73">
              <a:extLst>
                <a:ext uri="{FF2B5EF4-FFF2-40B4-BE49-F238E27FC236}">
                  <a16:creationId xmlns:a16="http://schemas.microsoft.com/office/drawing/2014/main" id="{C1175A9B-56F9-44D6-BB73-972D8AEB88DD}"/>
                </a:ext>
              </a:extLst>
            </p:cNvPr>
            <p:cNvSpPr/>
            <p:nvPr/>
          </p:nvSpPr>
          <p:spPr>
            <a:xfrm>
              <a:off x="4793600" y="20904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2"/>
                    <a:pt x="36259" y="21175"/>
                  </a:cubicBezTo>
                  <a:cubicBezTo>
                    <a:pt x="36226" y="20908"/>
                    <a:pt x="36059" y="20641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998;p73">
              <a:extLst>
                <a:ext uri="{FF2B5EF4-FFF2-40B4-BE49-F238E27FC236}">
                  <a16:creationId xmlns:a16="http://schemas.microsoft.com/office/drawing/2014/main" id="{CD89858B-310C-408F-BAB2-6604CB6D9F01}"/>
                </a:ext>
              </a:extLst>
            </p:cNvPr>
            <p:cNvSpPr/>
            <p:nvPr/>
          </p:nvSpPr>
          <p:spPr>
            <a:xfrm>
              <a:off x="4793600" y="2165675"/>
              <a:ext cx="906500" cy="537375"/>
            </a:xfrm>
            <a:custGeom>
              <a:avLst/>
              <a:gdLst/>
              <a:ahLst/>
              <a:cxnLst/>
              <a:rect l="l" t="t" r="r" b="b"/>
              <a:pathLst>
                <a:path w="36260" h="21495" extrusionOk="0">
                  <a:moveTo>
                    <a:pt x="226" y="0"/>
                  </a:moveTo>
                  <a:cubicBezTo>
                    <a:pt x="88" y="0"/>
                    <a:pt x="0" y="117"/>
                    <a:pt x="0" y="287"/>
                  </a:cubicBezTo>
                  <a:cubicBezTo>
                    <a:pt x="0" y="587"/>
                    <a:pt x="167" y="854"/>
                    <a:pt x="401" y="1021"/>
                  </a:cubicBezTo>
                  <a:lnTo>
                    <a:pt x="35826" y="21435"/>
                  </a:lnTo>
                  <a:cubicBezTo>
                    <a:pt x="35896" y="21475"/>
                    <a:pt x="35962" y="21494"/>
                    <a:pt x="36022" y="21494"/>
                  </a:cubicBezTo>
                  <a:cubicBezTo>
                    <a:pt x="36161" y="21494"/>
                    <a:pt x="36259" y="21389"/>
                    <a:pt x="36259" y="21202"/>
                  </a:cubicBezTo>
                  <a:cubicBezTo>
                    <a:pt x="36226" y="20935"/>
                    <a:pt x="36059" y="20668"/>
                    <a:pt x="35826" y="20501"/>
                  </a:cubicBezTo>
                  <a:lnTo>
                    <a:pt x="401" y="53"/>
                  </a:lnTo>
                  <a:cubicBezTo>
                    <a:pt x="337" y="17"/>
                    <a:pt x="278" y="0"/>
                    <a:pt x="2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999;p73">
              <a:extLst>
                <a:ext uri="{FF2B5EF4-FFF2-40B4-BE49-F238E27FC236}">
                  <a16:creationId xmlns:a16="http://schemas.microsoft.com/office/drawing/2014/main" id="{DC1EDF1C-C361-4823-96A0-D81677E1A7FC}"/>
                </a:ext>
              </a:extLst>
            </p:cNvPr>
            <p:cNvSpPr/>
            <p:nvPr/>
          </p:nvSpPr>
          <p:spPr>
            <a:xfrm>
              <a:off x="4793600" y="2211400"/>
              <a:ext cx="906500" cy="537500"/>
            </a:xfrm>
            <a:custGeom>
              <a:avLst/>
              <a:gdLst/>
              <a:ahLst/>
              <a:cxnLst/>
              <a:rect l="l" t="t" r="r" b="b"/>
              <a:pathLst>
                <a:path w="36260" h="21500" extrusionOk="0">
                  <a:moveTo>
                    <a:pt x="212" y="0"/>
                  </a:moveTo>
                  <a:cubicBezTo>
                    <a:pt x="82" y="0"/>
                    <a:pt x="0" y="105"/>
                    <a:pt x="0" y="292"/>
                  </a:cubicBezTo>
                  <a:cubicBezTo>
                    <a:pt x="0" y="593"/>
                    <a:pt x="167" y="826"/>
                    <a:pt x="401" y="993"/>
                  </a:cubicBezTo>
                  <a:lnTo>
                    <a:pt x="35826" y="21441"/>
                  </a:lnTo>
                  <a:cubicBezTo>
                    <a:pt x="35896" y="21481"/>
                    <a:pt x="35962" y="21500"/>
                    <a:pt x="36022" y="21500"/>
                  </a:cubicBezTo>
                  <a:cubicBezTo>
                    <a:pt x="36161" y="21500"/>
                    <a:pt x="36259" y="21395"/>
                    <a:pt x="36259" y="21207"/>
                  </a:cubicBezTo>
                  <a:cubicBezTo>
                    <a:pt x="36226" y="20907"/>
                    <a:pt x="36059" y="20640"/>
                    <a:pt x="35826" y="20507"/>
                  </a:cubicBezTo>
                  <a:lnTo>
                    <a:pt x="401" y="59"/>
                  </a:lnTo>
                  <a:cubicBezTo>
                    <a:pt x="331" y="19"/>
                    <a:pt x="267" y="0"/>
                    <a:pt x="2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00;p73">
              <a:extLst>
                <a:ext uri="{FF2B5EF4-FFF2-40B4-BE49-F238E27FC236}">
                  <a16:creationId xmlns:a16="http://schemas.microsoft.com/office/drawing/2014/main" id="{9231C76F-4508-45DE-AA51-E26C3F52861E}"/>
                </a:ext>
              </a:extLst>
            </p:cNvPr>
            <p:cNvSpPr/>
            <p:nvPr/>
          </p:nvSpPr>
          <p:spPr>
            <a:xfrm>
              <a:off x="4793600" y="225725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12" y="1"/>
                  </a:moveTo>
                  <a:cubicBezTo>
                    <a:pt x="82" y="1"/>
                    <a:pt x="0" y="106"/>
                    <a:pt x="0" y="293"/>
                  </a:cubicBezTo>
                  <a:cubicBezTo>
                    <a:pt x="0" y="560"/>
                    <a:pt x="167" y="827"/>
                    <a:pt x="401" y="994"/>
                  </a:cubicBezTo>
                  <a:lnTo>
                    <a:pt x="35826" y="21408"/>
                  </a:lnTo>
                  <a:cubicBezTo>
                    <a:pt x="35897" y="21449"/>
                    <a:pt x="35966" y="21468"/>
                    <a:pt x="36026" y="21468"/>
                  </a:cubicBezTo>
                  <a:cubicBezTo>
                    <a:pt x="36163" y="21468"/>
                    <a:pt x="36259" y="21370"/>
                    <a:pt x="36259" y="21208"/>
                  </a:cubicBezTo>
                  <a:cubicBezTo>
                    <a:pt x="36226" y="20908"/>
                    <a:pt x="36059" y="20641"/>
                    <a:pt x="35826" y="20474"/>
                  </a:cubicBezTo>
                  <a:lnTo>
                    <a:pt x="401" y="60"/>
                  </a:lnTo>
                  <a:cubicBezTo>
                    <a:pt x="331" y="20"/>
                    <a:pt x="267" y="1"/>
                    <a:pt x="2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01;p73">
              <a:extLst>
                <a:ext uri="{FF2B5EF4-FFF2-40B4-BE49-F238E27FC236}">
                  <a16:creationId xmlns:a16="http://schemas.microsoft.com/office/drawing/2014/main" id="{C8839405-59C6-4D82-A0CF-9867AA713870}"/>
                </a:ext>
              </a:extLst>
            </p:cNvPr>
            <p:cNvSpPr/>
            <p:nvPr/>
          </p:nvSpPr>
          <p:spPr>
            <a:xfrm>
              <a:off x="4793600" y="2303100"/>
              <a:ext cx="906500" cy="536700"/>
            </a:xfrm>
            <a:custGeom>
              <a:avLst/>
              <a:gdLst/>
              <a:ahLst/>
              <a:cxnLst/>
              <a:rect l="l" t="t" r="r" b="b"/>
              <a:pathLst>
                <a:path w="36260" h="21468" extrusionOk="0">
                  <a:moveTo>
                    <a:pt x="208" y="0"/>
                  </a:moveTo>
                  <a:cubicBezTo>
                    <a:pt x="81" y="0"/>
                    <a:pt x="0" y="98"/>
                    <a:pt x="0" y="260"/>
                  </a:cubicBezTo>
                  <a:cubicBezTo>
                    <a:pt x="0" y="561"/>
                    <a:pt x="167" y="827"/>
                    <a:pt x="401" y="994"/>
                  </a:cubicBezTo>
                  <a:lnTo>
                    <a:pt x="35826" y="21409"/>
                  </a:lnTo>
                  <a:cubicBezTo>
                    <a:pt x="35896" y="21449"/>
                    <a:pt x="35962" y="21468"/>
                    <a:pt x="36022" y="21468"/>
                  </a:cubicBezTo>
                  <a:cubicBezTo>
                    <a:pt x="36161" y="21468"/>
                    <a:pt x="36259" y="21363"/>
                    <a:pt x="36259" y="21175"/>
                  </a:cubicBezTo>
                  <a:cubicBezTo>
                    <a:pt x="36226" y="20908"/>
                    <a:pt x="36059" y="20642"/>
                    <a:pt x="35826" y="20475"/>
                  </a:cubicBezTo>
                  <a:lnTo>
                    <a:pt x="401" y="60"/>
                  </a:lnTo>
                  <a:cubicBezTo>
                    <a:pt x="329" y="19"/>
                    <a:pt x="264" y="0"/>
                    <a:pt x="2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02;p73">
              <a:extLst>
                <a:ext uri="{FF2B5EF4-FFF2-40B4-BE49-F238E27FC236}">
                  <a16:creationId xmlns:a16="http://schemas.microsoft.com/office/drawing/2014/main" id="{810E438A-F629-4F76-82D2-9B8FE4EC226C}"/>
                </a:ext>
              </a:extLst>
            </p:cNvPr>
            <p:cNvSpPr/>
            <p:nvPr/>
          </p:nvSpPr>
          <p:spPr>
            <a:xfrm>
              <a:off x="4587625" y="1454525"/>
              <a:ext cx="1148325" cy="761700"/>
            </a:xfrm>
            <a:custGeom>
              <a:avLst/>
              <a:gdLst/>
              <a:ahLst/>
              <a:cxnLst/>
              <a:rect l="l" t="t" r="r" b="b"/>
              <a:pathLst>
                <a:path w="45933" h="30468" extrusionOk="0">
                  <a:moveTo>
                    <a:pt x="299" y="1"/>
                  </a:moveTo>
                  <a:cubicBezTo>
                    <a:pt x="120" y="1"/>
                    <a:pt x="0" y="176"/>
                    <a:pt x="0" y="513"/>
                  </a:cubicBezTo>
                  <a:lnTo>
                    <a:pt x="0" y="3948"/>
                  </a:lnTo>
                  <a:lnTo>
                    <a:pt x="45933" y="30467"/>
                  </a:lnTo>
                  <a:lnTo>
                    <a:pt x="45933" y="27032"/>
                  </a:lnTo>
                  <a:cubicBezTo>
                    <a:pt x="45933" y="26631"/>
                    <a:pt x="45766" y="26264"/>
                    <a:pt x="45466" y="26031"/>
                  </a:cubicBezTo>
                  <a:lnTo>
                    <a:pt x="467" y="46"/>
                  </a:lnTo>
                  <a:cubicBezTo>
                    <a:pt x="407" y="16"/>
                    <a:pt x="350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03;p73">
              <a:extLst>
                <a:ext uri="{FF2B5EF4-FFF2-40B4-BE49-F238E27FC236}">
                  <a16:creationId xmlns:a16="http://schemas.microsoft.com/office/drawing/2014/main" id="{333B9E1C-7DA6-46D7-8A22-F9BD1CE07745}"/>
                </a:ext>
              </a:extLst>
            </p:cNvPr>
            <p:cNvSpPr/>
            <p:nvPr/>
          </p:nvSpPr>
          <p:spPr>
            <a:xfrm>
              <a:off x="4587625" y="1515175"/>
              <a:ext cx="1148325" cy="805275"/>
            </a:xfrm>
            <a:custGeom>
              <a:avLst/>
              <a:gdLst/>
              <a:ahLst/>
              <a:cxnLst/>
              <a:rect l="l" t="t" r="r" b="b"/>
              <a:pathLst>
                <a:path w="45933" h="32211" extrusionOk="0">
                  <a:moveTo>
                    <a:pt x="2113" y="0"/>
                  </a:moveTo>
                  <a:cubicBezTo>
                    <a:pt x="1957" y="0"/>
                    <a:pt x="1879" y="211"/>
                    <a:pt x="1801" y="522"/>
                  </a:cubicBezTo>
                  <a:lnTo>
                    <a:pt x="1468" y="1622"/>
                  </a:lnTo>
                  <a:cubicBezTo>
                    <a:pt x="1364" y="1958"/>
                    <a:pt x="1281" y="2134"/>
                    <a:pt x="1125" y="2134"/>
                  </a:cubicBezTo>
                  <a:cubicBezTo>
                    <a:pt x="1079" y="2134"/>
                    <a:pt x="1027" y="2119"/>
                    <a:pt x="967" y="2089"/>
                  </a:cubicBezTo>
                  <a:lnTo>
                    <a:pt x="0" y="1522"/>
                  </a:lnTo>
                  <a:lnTo>
                    <a:pt x="0" y="5692"/>
                  </a:lnTo>
                  <a:lnTo>
                    <a:pt x="45933" y="32211"/>
                  </a:lnTo>
                  <a:lnTo>
                    <a:pt x="45933" y="28041"/>
                  </a:lnTo>
                  <a:lnTo>
                    <a:pt x="15311" y="10362"/>
                  </a:lnTo>
                  <a:cubicBezTo>
                    <a:pt x="15044" y="10229"/>
                    <a:pt x="14977" y="9928"/>
                    <a:pt x="14844" y="9361"/>
                  </a:cubicBezTo>
                  <a:lnTo>
                    <a:pt x="14410" y="7827"/>
                  </a:lnTo>
                  <a:cubicBezTo>
                    <a:pt x="14210" y="7093"/>
                    <a:pt x="14010" y="6826"/>
                    <a:pt x="13743" y="6693"/>
                  </a:cubicBezTo>
                  <a:lnTo>
                    <a:pt x="2268" y="55"/>
                  </a:lnTo>
                  <a:cubicBezTo>
                    <a:pt x="2209" y="17"/>
                    <a:pt x="2158" y="0"/>
                    <a:pt x="211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04;p73">
              <a:extLst>
                <a:ext uri="{FF2B5EF4-FFF2-40B4-BE49-F238E27FC236}">
                  <a16:creationId xmlns:a16="http://schemas.microsoft.com/office/drawing/2014/main" id="{61DBF94C-8EA7-422C-924F-B0EA629367CA}"/>
                </a:ext>
              </a:extLst>
            </p:cNvPr>
            <p:cNvSpPr/>
            <p:nvPr/>
          </p:nvSpPr>
          <p:spPr>
            <a:xfrm>
              <a:off x="5676725" y="2116325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6" y="1"/>
                    <a:pt x="0" y="196"/>
                    <a:pt x="0" y="526"/>
                  </a:cubicBezTo>
                  <a:cubicBezTo>
                    <a:pt x="0" y="960"/>
                    <a:pt x="167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4" y="293"/>
                    <a:pt x="501" y="59"/>
                  </a:cubicBezTo>
                  <a:cubicBezTo>
                    <a:pt x="437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05;p73">
              <a:extLst>
                <a:ext uri="{FF2B5EF4-FFF2-40B4-BE49-F238E27FC236}">
                  <a16:creationId xmlns:a16="http://schemas.microsoft.com/office/drawing/2014/main" id="{A23B1898-645B-46E3-9F74-03D41FD91E97}"/>
                </a:ext>
              </a:extLst>
            </p:cNvPr>
            <p:cNvSpPr/>
            <p:nvPr/>
          </p:nvSpPr>
          <p:spPr>
            <a:xfrm>
              <a:off x="5630025" y="2089650"/>
              <a:ext cx="25875" cy="42025"/>
            </a:xfrm>
            <a:custGeom>
              <a:avLst/>
              <a:gdLst/>
              <a:ahLst/>
              <a:cxnLst/>
              <a:rect l="l" t="t" r="r" b="b"/>
              <a:pathLst>
                <a:path w="1035" h="1681" extrusionOk="0">
                  <a:moveTo>
                    <a:pt x="338" y="0"/>
                  </a:moveTo>
                  <a:cubicBezTo>
                    <a:pt x="148" y="0"/>
                    <a:pt x="26" y="195"/>
                    <a:pt x="0" y="526"/>
                  </a:cubicBezTo>
                  <a:cubicBezTo>
                    <a:pt x="0" y="959"/>
                    <a:pt x="201" y="1360"/>
                    <a:pt x="534" y="1627"/>
                  </a:cubicBezTo>
                  <a:cubicBezTo>
                    <a:pt x="593" y="1663"/>
                    <a:pt x="650" y="1681"/>
                    <a:pt x="704" y="1681"/>
                  </a:cubicBezTo>
                  <a:cubicBezTo>
                    <a:pt x="893" y="1681"/>
                    <a:pt x="1035" y="1464"/>
                    <a:pt x="1035" y="1126"/>
                  </a:cubicBezTo>
                  <a:cubicBezTo>
                    <a:pt x="1035" y="693"/>
                    <a:pt x="868" y="292"/>
                    <a:pt x="534" y="59"/>
                  </a:cubicBezTo>
                  <a:cubicBezTo>
                    <a:pt x="463" y="19"/>
                    <a:pt x="397" y="0"/>
                    <a:pt x="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06;p73">
              <a:extLst>
                <a:ext uri="{FF2B5EF4-FFF2-40B4-BE49-F238E27FC236}">
                  <a16:creationId xmlns:a16="http://schemas.microsoft.com/office/drawing/2014/main" id="{6D1BEE7F-C041-4ABA-A102-ED90FE8E2391}"/>
                </a:ext>
              </a:extLst>
            </p:cNvPr>
            <p:cNvSpPr/>
            <p:nvPr/>
          </p:nvSpPr>
          <p:spPr>
            <a:xfrm>
              <a:off x="5584150" y="2062950"/>
              <a:ext cx="25875" cy="42050"/>
            </a:xfrm>
            <a:custGeom>
              <a:avLst/>
              <a:gdLst/>
              <a:ahLst/>
              <a:cxnLst/>
              <a:rect l="l" t="t" r="r" b="b"/>
              <a:pathLst>
                <a:path w="1035" h="1682" extrusionOk="0">
                  <a:moveTo>
                    <a:pt x="319" y="1"/>
                  </a:moveTo>
                  <a:cubicBezTo>
                    <a:pt x="137" y="1"/>
                    <a:pt x="1" y="196"/>
                    <a:pt x="1" y="526"/>
                  </a:cubicBezTo>
                  <a:cubicBezTo>
                    <a:pt x="1" y="960"/>
                    <a:pt x="168" y="1360"/>
                    <a:pt x="501" y="1627"/>
                  </a:cubicBezTo>
                  <a:cubicBezTo>
                    <a:pt x="567" y="1664"/>
                    <a:pt x="630" y="1681"/>
                    <a:pt x="688" y="1681"/>
                  </a:cubicBezTo>
                  <a:cubicBezTo>
                    <a:pt x="893" y="1681"/>
                    <a:pt x="1035" y="1465"/>
                    <a:pt x="1035" y="1127"/>
                  </a:cubicBezTo>
                  <a:cubicBezTo>
                    <a:pt x="1035" y="693"/>
                    <a:pt x="835" y="293"/>
                    <a:pt x="501" y="59"/>
                  </a:cubicBezTo>
                  <a:cubicBezTo>
                    <a:pt x="438" y="20"/>
                    <a:pt x="376" y="1"/>
                    <a:pt x="3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07;p73">
              <a:extLst>
                <a:ext uri="{FF2B5EF4-FFF2-40B4-BE49-F238E27FC236}">
                  <a16:creationId xmlns:a16="http://schemas.microsoft.com/office/drawing/2014/main" id="{AECE3856-A1D5-4DC7-ADF3-93E648E88B31}"/>
                </a:ext>
              </a:extLst>
            </p:cNvPr>
            <p:cNvSpPr/>
            <p:nvPr/>
          </p:nvSpPr>
          <p:spPr>
            <a:xfrm>
              <a:off x="4617625" y="1609600"/>
              <a:ext cx="26725" cy="42875"/>
            </a:xfrm>
            <a:custGeom>
              <a:avLst/>
              <a:gdLst/>
              <a:ahLst/>
              <a:cxnLst/>
              <a:rect l="l" t="t" r="r" b="b"/>
              <a:pathLst>
                <a:path w="1069" h="1715" extrusionOk="0">
                  <a:moveTo>
                    <a:pt x="461" y="1"/>
                  </a:moveTo>
                  <a:cubicBezTo>
                    <a:pt x="452" y="1"/>
                    <a:pt x="443" y="5"/>
                    <a:pt x="435" y="14"/>
                  </a:cubicBezTo>
                  <a:lnTo>
                    <a:pt x="34" y="514"/>
                  </a:lnTo>
                  <a:lnTo>
                    <a:pt x="34" y="547"/>
                  </a:lnTo>
                  <a:cubicBezTo>
                    <a:pt x="1" y="547"/>
                    <a:pt x="1" y="581"/>
                    <a:pt x="34" y="581"/>
                  </a:cubicBezTo>
                  <a:cubicBezTo>
                    <a:pt x="1" y="614"/>
                    <a:pt x="1" y="614"/>
                    <a:pt x="34" y="647"/>
                  </a:cubicBezTo>
                  <a:cubicBezTo>
                    <a:pt x="1" y="647"/>
                    <a:pt x="1" y="681"/>
                    <a:pt x="34" y="681"/>
                  </a:cubicBezTo>
                  <a:lnTo>
                    <a:pt x="435" y="1648"/>
                  </a:lnTo>
                  <a:cubicBezTo>
                    <a:pt x="435" y="1681"/>
                    <a:pt x="468" y="1681"/>
                    <a:pt x="468" y="1715"/>
                  </a:cubicBezTo>
                  <a:lnTo>
                    <a:pt x="535" y="1715"/>
                  </a:lnTo>
                  <a:cubicBezTo>
                    <a:pt x="535" y="1648"/>
                    <a:pt x="535" y="1581"/>
                    <a:pt x="535" y="1515"/>
                  </a:cubicBezTo>
                  <a:lnTo>
                    <a:pt x="234" y="848"/>
                  </a:lnTo>
                  <a:lnTo>
                    <a:pt x="1002" y="1248"/>
                  </a:lnTo>
                  <a:cubicBezTo>
                    <a:pt x="1011" y="1257"/>
                    <a:pt x="1020" y="1261"/>
                    <a:pt x="1028" y="1261"/>
                  </a:cubicBezTo>
                  <a:cubicBezTo>
                    <a:pt x="1050" y="1261"/>
                    <a:pt x="1068" y="1230"/>
                    <a:pt x="1068" y="1181"/>
                  </a:cubicBezTo>
                  <a:cubicBezTo>
                    <a:pt x="1068" y="1114"/>
                    <a:pt x="1035" y="1048"/>
                    <a:pt x="1002" y="1014"/>
                  </a:cubicBezTo>
                  <a:lnTo>
                    <a:pt x="234" y="614"/>
                  </a:lnTo>
                  <a:lnTo>
                    <a:pt x="535" y="247"/>
                  </a:lnTo>
                  <a:cubicBezTo>
                    <a:pt x="535" y="180"/>
                    <a:pt x="535" y="147"/>
                    <a:pt x="535" y="80"/>
                  </a:cubicBezTo>
                  <a:cubicBezTo>
                    <a:pt x="510" y="31"/>
                    <a:pt x="486" y="1"/>
                    <a:pt x="4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008;p73">
              <a:extLst>
                <a:ext uri="{FF2B5EF4-FFF2-40B4-BE49-F238E27FC236}">
                  <a16:creationId xmlns:a16="http://schemas.microsoft.com/office/drawing/2014/main" id="{9F811924-298D-4273-8A3B-EF18BA2E715C}"/>
                </a:ext>
              </a:extLst>
            </p:cNvPr>
            <p:cNvSpPr/>
            <p:nvPr/>
          </p:nvSpPr>
          <p:spPr>
            <a:xfrm>
              <a:off x="4656825" y="1632125"/>
              <a:ext cx="25875" cy="42675"/>
            </a:xfrm>
            <a:custGeom>
              <a:avLst/>
              <a:gdLst/>
              <a:ahLst/>
              <a:cxnLst/>
              <a:rect l="l" t="t" r="r" b="b"/>
              <a:pathLst>
                <a:path w="1035" h="1707" extrusionOk="0">
                  <a:moveTo>
                    <a:pt x="541" y="0"/>
                  </a:moveTo>
                  <a:cubicBezTo>
                    <a:pt x="537" y="0"/>
                    <a:pt x="534" y="4"/>
                    <a:pt x="534" y="13"/>
                  </a:cubicBezTo>
                  <a:cubicBezTo>
                    <a:pt x="501" y="80"/>
                    <a:pt x="501" y="147"/>
                    <a:pt x="534" y="213"/>
                  </a:cubicBezTo>
                  <a:lnTo>
                    <a:pt x="801" y="881"/>
                  </a:lnTo>
                  <a:lnTo>
                    <a:pt x="67" y="480"/>
                  </a:lnTo>
                  <a:cubicBezTo>
                    <a:pt x="58" y="470"/>
                    <a:pt x="48" y="466"/>
                    <a:pt x="39" y="466"/>
                  </a:cubicBezTo>
                  <a:cubicBezTo>
                    <a:pt x="17" y="466"/>
                    <a:pt x="1" y="490"/>
                    <a:pt x="1" y="514"/>
                  </a:cubicBezTo>
                  <a:cubicBezTo>
                    <a:pt x="1" y="580"/>
                    <a:pt x="1" y="647"/>
                    <a:pt x="34" y="680"/>
                  </a:cubicBezTo>
                  <a:lnTo>
                    <a:pt x="801" y="1114"/>
                  </a:lnTo>
                  <a:lnTo>
                    <a:pt x="501" y="1448"/>
                  </a:lnTo>
                  <a:cubicBezTo>
                    <a:pt x="501" y="1514"/>
                    <a:pt x="501" y="1581"/>
                    <a:pt x="501" y="1614"/>
                  </a:cubicBezTo>
                  <a:cubicBezTo>
                    <a:pt x="534" y="1648"/>
                    <a:pt x="534" y="1681"/>
                    <a:pt x="568" y="1681"/>
                  </a:cubicBezTo>
                  <a:cubicBezTo>
                    <a:pt x="568" y="1698"/>
                    <a:pt x="576" y="1706"/>
                    <a:pt x="584" y="1706"/>
                  </a:cubicBezTo>
                  <a:cubicBezTo>
                    <a:pt x="593" y="1706"/>
                    <a:pt x="601" y="1698"/>
                    <a:pt x="601" y="1681"/>
                  </a:cubicBezTo>
                  <a:lnTo>
                    <a:pt x="1035" y="1214"/>
                  </a:lnTo>
                  <a:cubicBezTo>
                    <a:pt x="1035" y="1181"/>
                    <a:pt x="1035" y="1181"/>
                    <a:pt x="1035" y="1181"/>
                  </a:cubicBezTo>
                  <a:cubicBezTo>
                    <a:pt x="1035" y="1147"/>
                    <a:pt x="1035" y="1147"/>
                    <a:pt x="1035" y="1114"/>
                  </a:cubicBezTo>
                  <a:cubicBezTo>
                    <a:pt x="1035" y="1114"/>
                    <a:pt x="1035" y="1081"/>
                    <a:pt x="1035" y="1081"/>
                  </a:cubicBezTo>
                  <a:lnTo>
                    <a:pt x="1035" y="1047"/>
                  </a:lnTo>
                  <a:lnTo>
                    <a:pt x="601" y="80"/>
                  </a:lnTo>
                  <a:cubicBezTo>
                    <a:pt x="577" y="31"/>
                    <a:pt x="552" y="0"/>
                    <a:pt x="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009;p73">
              <a:extLst>
                <a:ext uri="{FF2B5EF4-FFF2-40B4-BE49-F238E27FC236}">
                  <a16:creationId xmlns:a16="http://schemas.microsoft.com/office/drawing/2014/main" id="{3BECCECF-9D19-4384-827C-476B6447555F}"/>
                </a:ext>
              </a:extLst>
            </p:cNvPr>
            <p:cNvSpPr/>
            <p:nvPr/>
          </p:nvSpPr>
          <p:spPr>
            <a:xfrm>
              <a:off x="4697700" y="1652000"/>
              <a:ext cx="23375" cy="50925"/>
            </a:xfrm>
            <a:custGeom>
              <a:avLst/>
              <a:gdLst/>
              <a:ahLst/>
              <a:cxnLst/>
              <a:rect l="l" t="t" r="r" b="b"/>
              <a:pathLst>
                <a:path w="935" h="2037" extrusionOk="0">
                  <a:moveTo>
                    <a:pt x="401" y="0"/>
                  </a:moveTo>
                  <a:cubicBezTo>
                    <a:pt x="325" y="0"/>
                    <a:pt x="254" y="38"/>
                    <a:pt x="200" y="119"/>
                  </a:cubicBezTo>
                  <a:cubicBezTo>
                    <a:pt x="0" y="586"/>
                    <a:pt x="0" y="1086"/>
                    <a:pt x="200" y="1520"/>
                  </a:cubicBezTo>
                  <a:cubicBezTo>
                    <a:pt x="234" y="1720"/>
                    <a:pt x="367" y="1887"/>
                    <a:pt x="534" y="1987"/>
                  </a:cubicBezTo>
                  <a:cubicBezTo>
                    <a:pt x="569" y="2022"/>
                    <a:pt x="612" y="2036"/>
                    <a:pt x="656" y="2036"/>
                  </a:cubicBezTo>
                  <a:cubicBezTo>
                    <a:pt x="738" y="2036"/>
                    <a:pt x="824" y="1985"/>
                    <a:pt x="867" y="1920"/>
                  </a:cubicBezTo>
                  <a:cubicBezTo>
                    <a:pt x="901" y="1853"/>
                    <a:pt x="901" y="1787"/>
                    <a:pt x="867" y="1720"/>
                  </a:cubicBezTo>
                  <a:cubicBezTo>
                    <a:pt x="844" y="1696"/>
                    <a:pt x="820" y="1673"/>
                    <a:pt x="809" y="1673"/>
                  </a:cubicBezTo>
                  <a:cubicBezTo>
                    <a:pt x="804" y="1673"/>
                    <a:pt x="801" y="1677"/>
                    <a:pt x="801" y="1687"/>
                  </a:cubicBezTo>
                  <a:cubicBezTo>
                    <a:pt x="748" y="1750"/>
                    <a:pt x="692" y="1780"/>
                    <a:pt x="635" y="1780"/>
                  </a:cubicBezTo>
                  <a:cubicBezTo>
                    <a:pt x="511" y="1780"/>
                    <a:pt x="381" y="1638"/>
                    <a:pt x="267" y="1386"/>
                  </a:cubicBezTo>
                  <a:cubicBezTo>
                    <a:pt x="134" y="1053"/>
                    <a:pt x="134" y="686"/>
                    <a:pt x="267" y="352"/>
                  </a:cubicBezTo>
                  <a:cubicBezTo>
                    <a:pt x="314" y="289"/>
                    <a:pt x="376" y="256"/>
                    <a:pt x="439" y="256"/>
                  </a:cubicBezTo>
                  <a:cubicBezTo>
                    <a:pt x="510" y="256"/>
                    <a:pt x="581" y="298"/>
                    <a:pt x="634" y="386"/>
                  </a:cubicBezTo>
                  <a:lnTo>
                    <a:pt x="567" y="553"/>
                  </a:lnTo>
                  <a:cubicBezTo>
                    <a:pt x="567" y="586"/>
                    <a:pt x="567" y="653"/>
                    <a:pt x="601" y="686"/>
                  </a:cubicBezTo>
                  <a:lnTo>
                    <a:pt x="901" y="819"/>
                  </a:lnTo>
                  <a:cubicBezTo>
                    <a:pt x="934" y="819"/>
                    <a:pt x="934" y="819"/>
                    <a:pt x="934" y="753"/>
                  </a:cubicBezTo>
                  <a:lnTo>
                    <a:pt x="901" y="119"/>
                  </a:lnTo>
                  <a:cubicBezTo>
                    <a:pt x="901" y="72"/>
                    <a:pt x="884" y="25"/>
                    <a:pt x="863" y="25"/>
                  </a:cubicBezTo>
                  <a:cubicBezTo>
                    <a:pt x="854" y="25"/>
                    <a:pt x="844" y="33"/>
                    <a:pt x="834" y="52"/>
                  </a:cubicBezTo>
                  <a:lnTo>
                    <a:pt x="734" y="219"/>
                  </a:lnTo>
                  <a:cubicBezTo>
                    <a:pt x="635" y="80"/>
                    <a:pt x="512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10;p73">
              <a:extLst>
                <a:ext uri="{FF2B5EF4-FFF2-40B4-BE49-F238E27FC236}">
                  <a16:creationId xmlns:a16="http://schemas.microsoft.com/office/drawing/2014/main" id="{FEC13FF5-16C5-49B8-9AE1-EBB4B8F43142}"/>
                </a:ext>
              </a:extLst>
            </p:cNvPr>
            <p:cNvSpPr/>
            <p:nvPr/>
          </p:nvSpPr>
          <p:spPr>
            <a:xfrm>
              <a:off x="4909500" y="1689950"/>
              <a:ext cx="20875" cy="53425"/>
            </a:xfrm>
            <a:custGeom>
              <a:avLst/>
              <a:gdLst/>
              <a:ahLst/>
              <a:cxnLst/>
              <a:rect l="l" t="t" r="r" b="b"/>
              <a:pathLst>
                <a:path w="835" h="2137" extrusionOk="0">
                  <a:moveTo>
                    <a:pt x="70" y="1"/>
                  </a:moveTo>
                  <a:cubicBezTo>
                    <a:pt x="58" y="1"/>
                    <a:pt x="46" y="12"/>
                    <a:pt x="34" y="35"/>
                  </a:cubicBezTo>
                  <a:cubicBezTo>
                    <a:pt x="1" y="102"/>
                    <a:pt x="1" y="202"/>
                    <a:pt x="34" y="269"/>
                  </a:cubicBezTo>
                  <a:lnTo>
                    <a:pt x="301" y="1003"/>
                  </a:lnTo>
                  <a:lnTo>
                    <a:pt x="34" y="1403"/>
                  </a:lnTo>
                  <a:cubicBezTo>
                    <a:pt x="1" y="1503"/>
                    <a:pt x="1" y="1570"/>
                    <a:pt x="34" y="1670"/>
                  </a:cubicBezTo>
                  <a:cubicBezTo>
                    <a:pt x="34" y="1670"/>
                    <a:pt x="68" y="1703"/>
                    <a:pt x="68" y="1736"/>
                  </a:cubicBezTo>
                  <a:lnTo>
                    <a:pt x="134" y="1736"/>
                  </a:lnTo>
                  <a:lnTo>
                    <a:pt x="401" y="1336"/>
                  </a:lnTo>
                  <a:lnTo>
                    <a:pt x="701" y="2037"/>
                  </a:lnTo>
                  <a:cubicBezTo>
                    <a:pt x="701" y="2070"/>
                    <a:pt x="735" y="2103"/>
                    <a:pt x="735" y="2137"/>
                  </a:cubicBezTo>
                  <a:lnTo>
                    <a:pt x="801" y="2137"/>
                  </a:lnTo>
                  <a:cubicBezTo>
                    <a:pt x="835" y="2037"/>
                    <a:pt x="835" y="1970"/>
                    <a:pt x="801" y="1870"/>
                  </a:cubicBezTo>
                  <a:lnTo>
                    <a:pt x="535" y="1136"/>
                  </a:lnTo>
                  <a:lnTo>
                    <a:pt x="801" y="736"/>
                  </a:lnTo>
                  <a:cubicBezTo>
                    <a:pt x="835" y="636"/>
                    <a:pt x="835" y="569"/>
                    <a:pt x="801" y="469"/>
                  </a:cubicBezTo>
                  <a:cubicBezTo>
                    <a:pt x="777" y="420"/>
                    <a:pt x="753" y="389"/>
                    <a:pt x="728" y="389"/>
                  </a:cubicBezTo>
                  <a:cubicBezTo>
                    <a:pt x="719" y="389"/>
                    <a:pt x="710" y="393"/>
                    <a:pt x="701" y="402"/>
                  </a:cubicBezTo>
                  <a:lnTo>
                    <a:pt x="401" y="836"/>
                  </a:lnTo>
                  <a:lnTo>
                    <a:pt x="134" y="102"/>
                  </a:lnTo>
                  <a:cubicBezTo>
                    <a:pt x="113" y="37"/>
                    <a:pt x="91" y="1"/>
                    <a:pt x="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11;p73">
              <a:extLst>
                <a:ext uri="{FF2B5EF4-FFF2-40B4-BE49-F238E27FC236}">
                  <a16:creationId xmlns:a16="http://schemas.microsoft.com/office/drawing/2014/main" id="{19631F9A-F21F-4D66-A5F1-882E0A3CAEF6}"/>
                </a:ext>
              </a:extLst>
            </p:cNvPr>
            <p:cNvSpPr/>
            <p:nvPr/>
          </p:nvSpPr>
          <p:spPr>
            <a:xfrm>
              <a:off x="4744400" y="1666850"/>
              <a:ext cx="924000" cy="591700"/>
            </a:xfrm>
            <a:custGeom>
              <a:avLst/>
              <a:gdLst/>
              <a:ahLst/>
              <a:cxnLst/>
              <a:rect l="l" t="t" r="r" b="b"/>
              <a:pathLst>
                <a:path w="36960" h="23668" extrusionOk="0">
                  <a:moveTo>
                    <a:pt x="323" y="0"/>
                  </a:moveTo>
                  <a:cubicBezTo>
                    <a:pt x="150" y="0"/>
                    <a:pt x="34" y="195"/>
                    <a:pt x="34" y="526"/>
                  </a:cubicBezTo>
                  <a:lnTo>
                    <a:pt x="34" y="1827"/>
                  </a:lnTo>
                  <a:cubicBezTo>
                    <a:pt x="0" y="2227"/>
                    <a:pt x="200" y="2594"/>
                    <a:pt x="501" y="2827"/>
                  </a:cubicBezTo>
                  <a:lnTo>
                    <a:pt x="36460" y="23609"/>
                  </a:lnTo>
                  <a:cubicBezTo>
                    <a:pt x="36523" y="23648"/>
                    <a:pt x="36584" y="23667"/>
                    <a:pt x="36641" y="23667"/>
                  </a:cubicBezTo>
                  <a:cubicBezTo>
                    <a:pt x="36824" y="23667"/>
                    <a:pt x="36960" y="23472"/>
                    <a:pt x="36960" y="23142"/>
                  </a:cubicBezTo>
                  <a:lnTo>
                    <a:pt x="36960" y="21874"/>
                  </a:lnTo>
                  <a:cubicBezTo>
                    <a:pt x="36960" y="21474"/>
                    <a:pt x="36793" y="21074"/>
                    <a:pt x="36460" y="20840"/>
                  </a:cubicBezTo>
                  <a:lnTo>
                    <a:pt x="501" y="59"/>
                  </a:lnTo>
                  <a:cubicBezTo>
                    <a:pt x="437" y="19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12;p73">
              <a:extLst>
                <a:ext uri="{FF2B5EF4-FFF2-40B4-BE49-F238E27FC236}">
                  <a16:creationId xmlns:a16="http://schemas.microsoft.com/office/drawing/2014/main" id="{F79ADCC9-3961-4D7E-BC50-D57C68F503E3}"/>
                </a:ext>
              </a:extLst>
            </p:cNvPr>
            <p:cNvSpPr/>
            <p:nvPr/>
          </p:nvSpPr>
          <p:spPr>
            <a:xfrm>
              <a:off x="5630025" y="2189500"/>
              <a:ext cx="35875" cy="59250"/>
            </a:xfrm>
            <a:custGeom>
              <a:avLst/>
              <a:gdLst/>
              <a:ahLst/>
              <a:cxnLst/>
              <a:rect l="l" t="t" r="r" b="b"/>
              <a:pathLst>
                <a:path w="1435" h="2370" extrusionOk="0">
                  <a:moveTo>
                    <a:pt x="701" y="601"/>
                  </a:moveTo>
                  <a:lnTo>
                    <a:pt x="734" y="801"/>
                  </a:lnTo>
                  <a:cubicBezTo>
                    <a:pt x="768" y="868"/>
                    <a:pt x="801" y="902"/>
                    <a:pt x="834" y="968"/>
                  </a:cubicBezTo>
                  <a:lnTo>
                    <a:pt x="1101" y="1202"/>
                  </a:lnTo>
                  <a:lnTo>
                    <a:pt x="934" y="1402"/>
                  </a:lnTo>
                  <a:cubicBezTo>
                    <a:pt x="901" y="1435"/>
                    <a:pt x="868" y="1502"/>
                    <a:pt x="868" y="1602"/>
                  </a:cubicBezTo>
                  <a:lnTo>
                    <a:pt x="868" y="1702"/>
                  </a:lnTo>
                  <a:cubicBezTo>
                    <a:pt x="834" y="1635"/>
                    <a:pt x="768" y="1602"/>
                    <a:pt x="701" y="1602"/>
                  </a:cubicBezTo>
                  <a:cubicBezTo>
                    <a:pt x="690" y="1591"/>
                    <a:pt x="682" y="1587"/>
                    <a:pt x="676" y="1587"/>
                  </a:cubicBezTo>
                  <a:cubicBezTo>
                    <a:pt x="664" y="1587"/>
                    <a:pt x="657" y="1602"/>
                    <a:pt x="634" y="1602"/>
                  </a:cubicBezTo>
                  <a:lnTo>
                    <a:pt x="534" y="1635"/>
                  </a:lnTo>
                  <a:lnTo>
                    <a:pt x="568" y="1202"/>
                  </a:lnTo>
                  <a:cubicBezTo>
                    <a:pt x="568" y="1168"/>
                    <a:pt x="568" y="1102"/>
                    <a:pt x="534" y="1035"/>
                  </a:cubicBezTo>
                  <a:lnTo>
                    <a:pt x="401" y="701"/>
                  </a:lnTo>
                  <a:lnTo>
                    <a:pt x="467" y="735"/>
                  </a:lnTo>
                  <a:cubicBezTo>
                    <a:pt x="485" y="741"/>
                    <a:pt x="503" y="743"/>
                    <a:pt x="520" y="743"/>
                  </a:cubicBezTo>
                  <a:cubicBezTo>
                    <a:pt x="601" y="743"/>
                    <a:pt x="674" y="684"/>
                    <a:pt x="701" y="601"/>
                  </a:cubicBezTo>
                  <a:close/>
                  <a:moveTo>
                    <a:pt x="701" y="1"/>
                  </a:moveTo>
                  <a:cubicBezTo>
                    <a:pt x="634" y="1"/>
                    <a:pt x="534" y="68"/>
                    <a:pt x="534" y="134"/>
                  </a:cubicBezTo>
                  <a:lnTo>
                    <a:pt x="434" y="401"/>
                  </a:lnTo>
                  <a:lnTo>
                    <a:pt x="267" y="368"/>
                  </a:lnTo>
                  <a:lnTo>
                    <a:pt x="134" y="334"/>
                  </a:lnTo>
                  <a:lnTo>
                    <a:pt x="67" y="401"/>
                  </a:lnTo>
                  <a:cubicBezTo>
                    <a:pt x="0" y="501"/>
                    <a:pt x="0" y="635"/>
                    <a:pt x="67" y="735"/>
                  </a:cubicBezTo>
                  <a:lnTo>
                    <a:pt x="267" y="1202"/>
                  </a:lnTo>
                  <a:lnTo>
                    <a:pt x="201" y="1669"/>
                  </a:lnTo>
                  <a:cubicBezTo>
                    <a:pt x="201" y="1802"/>
                    <a:pt x="234" y="1902"/>
                    <a:pt x="334" y="1969"/>
                  </a:cubicBezTo>
                  <a:lnTo>
                    <a:pt x="434" y="2036"/>
                  </a:lnTo>
                  <a:lnTo>
                    <a:pt x="668" y="1936"/>
                  </a:lnTo>
                  <a:lnTo>
                    <a:pt x="868" y="2269"/>
                  </a:lnTo>
                  <a:cubicBezTo>
                    <a:pt x="901" y="2303"/>
                    <a:pt x="968" y="2369"/>
                    <a:pt x="1035" y="2369"/>
                  </a:cubicBezTo>
                  <a:cubicBezTo>
                    <a:pt x="1068" y="2369"/>
                    <a:pt x="1068" y="2369"/>
                    <a:pt x="1101" y="2336"/>
                  </a:cubicBezTo>
                  <a:cubicBezTo>
                    <a:pt x="1201" y="2303"/>
                    <a:pt x="1268" y="2202"/>
                    <a:pt x="1235" y="2102"/>
                  </a:cubicBezTo>
                  <a:lnTo>
                    <a:pt x="1201" y="1569"/>
                  </a:lnTo>
                  <a:lnTo>
                    <a:pt x="1368" y="1369"/>
                  </a:lnTo>
                  <a:cubicBezTo>
                    <a:pt x="1401" y="1335"/>
                    <a:pt x="1435" y="1268"/>
                    <a:pt x="1435" y="1202"/>
                  </a:cubicBezTo>
                  <a:cubicBezTo>
                    <a:pt x="1435" y="1102"/>
                    <a:pt x="1368" y="1035"/>
                    <a:pt x="1335" y="968"/>
                  </a:cubicBezTo>
                  <a:lnTo>
                    <a:pt x="1068" y="735"/>
                  </a:lnTo>
                  <a:lnTo>
                    <a:pt x="934" y="201"/>
                  </a:lnTo>
                  <a:cubicBezTo>
                    <a:pt x="901" y="101"/>
                    <a:pt x="834" y="1"/>
                    <a:pt x="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13;p73">
              <a:extLst>
                <a:ext uri="{FF2B5EF4-FFF2-40B4-BE49-F238E27FC236}">
                  <a16:creationId xmlns:a16="http://schemas.microsoft.com/office/drawing/2014/main" id="{A4D6EBCC-05A7-42D6-8A1D-29AA8D1488D8}"/>
                </a:ext>
              </a:extLst>
            </p:cNvPr>
            <p:cNvSpPr/>
            <p:nvPr/>
          </p:nvSpPr>
          <p:spPr>
            <a:xfrm>
              <a:off x="5679325" y="220852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72" y="1"/>
                  </a:moveTo>
                  <a:cubicBezTo>
                    <a:pt x="22" y="1"/>
                    <a:pt x="1" y="91"/>
                    <a:pt x="30" y="207"/>
                  </a:cubicBezTo>
                  <a:cubicBezTo>
                    <a:pt x="63" y="307"/>
                    <a:pt x="97" y="407"/>
                    <a:pt x="163" y="507"/>
                  </a:cubicBezTo>
                  <a:cubicBezTo>
                    <a:pt x="197" y="541"/>
                    <a:pt x="230" y="574"/>
                    <a:pt x="263" y="574"/>
                  </a:cubicBezTo>
                  <a:lnTo>
                    <a:pt x="1498" y="1308"/>
                  </a:lnTo>
                  <a:cubicBezTo>
                    <a:pt x="1512" y="1322"/>
                    <a:pt x="1525" y="1329"/>
                    <a:pt x="1536" y="1329"/>
                  </a:cubicBezTo>
                  <a:cubicBezTo>
                    <a:pt x="1576" y="1329"/>
                    <a:pt x="1591" y="1239"/>
                    <a:pt x="1564" y="1108"/>
                  </a:cubicBezTo>
                  <a:cubicBezTo>
                    <a:pt x="1531" y="974"/>
                    <a:pt x="1464" y="841"/>
                    <a:pt x="1331" y="741"/>
                  </a:cubicBezTo>
                  <a:lnTo>
                    <a:pt x="97" y="7"/>
                  </a:lnTo>
                  <a:cubicBezTo>
                    <a:pt x="88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14;p73">
              <a:extLst>
                <a:ext uri="{FF2B5EF4-FFF2-40B4-BE49-F238E27FC236}">
                  <a16:creationId xmlns:a16="http://schemas.microsoft.com/office/drawing/2014/main" id="{2D0F8A90-8D84-45F5-9B58-EB0D0477E980}"/>
                </a:ext>
              </a:extLst>
            </p:cNvPr>
            <p:cNvSpPr/>
            <p:nvPr/>
          </p:nvSpPr>
          <p:spPr>
            <a:xfrm>
              <a:off x="5679325" y="2232725"/>
              <a:ext cx="39850" cy="33700"/>
            </a:xfrm>
            <a:custGeom>
              <a:avLst/>
              <a:gdLst/>
              <a:ahLst/>
              <a:cxnLst/>
              <a:rect l="l" t="t" r="r" b="b"/>
              <a:pathLst>
                <a:path w="1594" h="1348" extrusionOk="0">
                  <a:moveTo>
                    <a:pt x="73" y="0"/>
                  </a:moveTo>
                  <a:cubicBezTo>
                    <a:pt x="22" y="0"/>
                    <a:pt x="1" y="95"/>
                    <a:pt x="30" y="240"/>
                  </a:cubicBezTo>
                  <a:cubicBezTo>
                    <a:pt x="63" y="340"/>
                    <a:pt x="97" y="440"/>
                    <a:pt x="163" y="507"/>
                  </a:cubicBezTo>
                  <a:cubicBezTo>
                    <a:pt x="197" y="540"/>
                    <a:pt x="230" y="574"/>
                    <a:pt x="263" y="607"/>
                  </a:cubicBezTo>
                  <a:lnTo>
                    <a:pt x="1498" y="1341"/>
                  </a:lnTo>
                  <a:cubicBezTo>
                    <a:pt x="1506" y="1345"/>
                    <a:pt x="1514" y="1347"/>
                    <a:pt x="1522" y="1347"/>
                  </a:cubicBezTo>
                  <a:cubicBezTo>
                    <a:pt x="1572" y="1347"/>
                    <a:pt x="1593" y="1252"/>
                    <a:pt x="1564" y="1107"/>
                  </a:cubicBezTo>
                  <a:cubicBezTo>
                    <a:pt x="1531" y="974"/>
                    <a:pt x="1464" y="840"/>
                    <a:pt x="1331" y="740"/>
                  </a:cubicBezTo>
                  <a:lnTo>
                    <a:pt x="97" y="6"/>
                  </a:lnTo>
                  <a:cubicBezTo>
                    <a:pt x="88" y="2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015;p73">
              <a:extLst>
                <a:ext uri="{FF2B5EF4-FFF2-40B4-BE49-F238E27FC236}">
                  <a16:creationId xmlns:a16="http://schemas.microsoft.com/office/drawing/2014/main" id="{1FE27F53-4092-48C3-B1F0-9035ED8766C1}"/>
                </a:ext>
              </a:extLst>
            </p:cNvPr>
            <p:cNvSpPr/>
            <p:nvPr/>
          </p:nvSpPr>
          <p:spPr>
            <a:xfrm>
              <a:off x="5679400" y="2257375"/>
              <a:ext cx="39775" cy="33225"/>
            </a:xfrm>
            <a:custGeom>
              <a:avLst/>
              <a:gdLst/>
              <a:ahLst/>
              <a:cxnLst/>
              <a:rect l="l" t="t" r="r" b="b"/>
              <a:pathLst>
                <a:path w="1591" h="1329" extrusionOk="0">
                  <a:moveTo>
                    <a:pt x="56" y="0"/>
                  </a:moveTo>
                  <a:cubicBezTo>
                    <a:pt x="16" y="0"/>
                    <a:pt x="1" y="90"/>
                    <a:pt x="27" y="221"/>
                  </a:cubicBezTo>
                  <a:cubicBezTo>
                    <a:pt x="60" y="321"/>
                    <a:pt x="94" y="421"/>
                    <a:pt x="160" y="522"/>
                  </a:cubicBezTo>
                  <a:cubicBezTo>
                    <a:pt x="194" y="522"/>
                    <a:pt x="227" y="555"/>
                    <a:pt x="260" y="588"/>
                  </a:cubicBezTo>
                  <a:lnTo>
                    <a:pt x="1495" y="1322"/>
                  </a:lnTo>
                  <a:cubicBezTo>
                    <a:pt x="1503" y="1326"/>
                    <a:pt x="1512" y="1329"/>
                    <a:pt x="1519" y="1329"/>
                  </a:cubicBezTo>
                  <a:cubicBezTo>
                    <a:pt x="1569" y="1329"/>
                    <a:pt x="1590" y="1238"/>
                    <a:pt x="1561" y="1122"/>
                  </a:cubicBezTo>
                  <a:cubicBezTo>
                    <a:pt x="1528" y="955"/>
                    <a:pt x="1461" y="855"/>
                    <a:pt x="1328" y="755"/>
                  </a:cubicBezTo>
                  <a:lnTo>
                    <a:pt x="94" y="21"/>
                  </a:lnTo>
                  <a:cubicBezTo>
                    <a:pt x="79" y="7"/>
                    <a:pt x="67" y="0"/>
                    <a:pt x="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016;p73">
              <a:extLst>
                <a:ext uri="{FF2B5EF4-FFF2-40B4-BE49-F238E27FC236}">
                  <a16:creationId xmlns:a16="http://schemas.microsoft.com/office/drawing/2014/main" id="{A4C9CD08-C843-42A1-9647-4F09ABFA528D}"/>
                </a:ext>
              </a:extLst>
            </p:cNvPr>
            <p:cNvSpPr/>
            <p:nvPr/>
          </p:nvSpPr>
          <p:spPr>
            <a:xfrm>
              <a:off x="4474200" y="2421125"/>
              <a:ext cx="1222575" cy="704500"/>
            </a:xfrm>
            <a:custGeom>
              <a:avLst/>
              <a:gdLst/>
              <a:ahLst/>
              <a:cxnLst/>
              <a:rect l="l" t="t" r="r" b="b"/>
              <a:pathLst>
                <a:path w="48903" h="28180" extrusionOk="0">
                  <a:moveTo>
                    <a:pt x="1752" y="1"/>
                  </a:moveTo>
                  <a:cubicBezTo>
                    <a:pt x="1527" y="1"/>
                    <a:pt x="1301" y="59"/>
                    <a:pt x="1101" y="176"/>
                  </a:cubicBezTo>
                  <a:lnTo>
                    <a:pt x="334" y="576"/>
                  </a:lnTo>
                  <a:cubicBezTo>
                    <a:pt x="0" y="743"/>
                    <a:pt x="0" y="1177"/>
                    <a:pt x="334" y="1343"/>
                  </a:cubicBezTo>
                  <a:lnTo>
                    <a:pt x="46534" y="28029"/>
                  </a:lnTo>
                  <a:cubicBezTo>
                    <a:pt x="46734" y="28129"/>
                    <a:pt x="46959" y="28179"/>
                    <a:pt x="47184" y="28179"/>
                  </a:cubicBezTo>
                  <a:cubicBezTo>
                    <a:pt x="47409" y="28179"/>
                    <a:pt x="47634" y="28129"/>
                    <a:pt x="47835" y="28029"/>
                  </a:cubicBezTo>
                  <a:lnTo>
                    <a:pt x="48602" y="27596"/>
                  </a:lnTo>
                  <a:cubicBezTo>
                    <a:pt x="48902" y="27429"/>
                    <a:pt x="48902" y="26995"/>
                    <a:pt x="48602" y="26862"/>
                  </a:cubicBezTo>
                  <a:lnTo>
                    <a:pt x="2402" y="176"/>
                  </a:lnTo>
                  <a:cubicBezTo>
                    <a:pt x="2202" y="59"/>
                    <a:pt x="1977" y="1"/>
                    <a:pt x="17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017;p73">
              <a:extLst>
                <a:ext uri="{FF2B5EF4-FFF2-40B4-BE49-F238E27FC236}">
                  <a16:creationId xmlns:a16="http://schemas.microsoft.com/office/drawing/2014/main" id="{310B051C-E27B-487D-97EA-A2E4F6B5B2CE}"/>
                </a:ext>
              </a:extLst>
            </p:cNvPr>
            <p:cNvSpPr/>
            <p:nvPr/>
          </p:nvSpPr>
          <p:spPr>
            <a:xfrm>
              <a:off x="4107275" y="2475100"/>
              <a:ext cx="1501925" cy="864600"/>
            </a:xfrm>
            <a:custGeom>
              <a:avLst/>
              <a:gdLst/>
              <a:ahLst/>
              <a:cxnLst/>
              <a:rect l="l" t="t" r="r" b="b"/>
              <a:pathLst>
                <a:path w="60077" h="34584" extrusionOk="0">
                  <a:moveTo>
                    <a:pt x="12824" y="1"/>
                  </a:moveTo>
                  <a:cubicBezTo>
                    <a:pt x="12633" y="1"/>
                    <a:pt x="12444" y="42"/>
                    <a:pt x="12276" y="118"/>
                  </a:cubicBezTo>
                  <a:lnTo>
                    <a:pt x="301" y="7090"/>
                  </a:lnTo>
                  <a:cubicBezTo>
                    <a:pt x="0" y="7257"/>
                    <a:pt x="67" y="7557"/>
                    <a:pt x="434" y="7757"/>
                  </a:cubicBezTo>
                  <a:lnTo>
                    <a:pt x="46567" y="34410"/>
                  </a:lnTo>
                  <a:cubicBezTo>
                    <a:pt x="46775" y="34523"/>
                    <a:pt x="47005" y="34583"/>
                    <a:pt x="47232" y="34583"/>
                  </a:cubicBezTo>
                  <a:cubicBezTo>
                    <a:pt x="47405" y="34583"/>
                    <a:pt x="47576" y="34548"/>
                    <a:pt x="47734" y="34476"/>
                  </a:cubicBezTo>
                  <a:lnTo>
                    <a:pt x="59776" y="27538"/>
                  </a:lnTo>
                  <a:cubicBezTo>
                    <a:pt x="60077" y="27371"/>
                    <a:pt x="60010" y="27071"/>
                    <a:pt x="59643" y="26871"/>
                  </a:cubicBezTo>
                  <a:lnTo>
                    <a:pt x="13477" y="185"/>
                  </a:lnTo>
                  <a:cubicBezTo>
                    <a:pt x="13278" y="59"/>
                    <a:pt x="13050" y="1"/>
                    <a:pt x="12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018;p73">
              <a:extLst>
                <a:ext uri="{FF2B5EF4-FFF2-40B4-BE49-F238E27FC236}">
                  <a16:creationId xmlns:a16="http://schemas.microsoft.com/office/drawing/2014/main" id="{89C58A68-A9BD-4EC6-98A0-281093755E28}"/>
                </a:ext>
              </a:extLst>
            </p:cNvPr>
            <p:cNvSpPr/>
            <p:nvPr/>
          </p:nvSpPr>
          <p:spPr>
            <a:xfrm>
              <a:off x="4134800" y="2491600"/>
              <a:ext cx="1427700" cy="831875"/>
            </a:xfrm>
            <a:custGeom>
              <a:avLst/>
              <a:gdLst/>
              <a:ahLst/>
              <a:cxnLst/>
              <a:rect l="l" t="t" r="r" b="b"/>
              <a:pathLst>
                <a:path w="57108" h="33275" extrusionOk="0">
                  <a:moveTo>
                    <a:pt x="11875" y="1"/>
                  </a:moveTo>
                  <a:cubicBezTo>
                    <a:pt x="11842" y="1"/>
                    <a:pt x="11809" y="9"/>
                    <a:pt x="11775" y="26"/>
                  </a:cubicBezTo>
                  <a:lnTo>
                    <a:pt x="10374" y="826"/>
                  </a:lnTo>
                  <a:cubicBezTo>
                    <a:pt x="10341" y="859"/>
                    <a:pt x="10341" y="893"/>
                    <a:pt x="10374" y="960"/>
                  </a:cubicBezTo>
                  <a:lnTo>
                    <a:pt x="12175" y="1960"/>
                  </a:lnTo>
                  <a:cubicBezTo>
                    <a:pt x="12199" y="1984"/>
                    <a:pt x="12256" y="2007"/>
                    <a:pt x="12311" y="2007"/>
                  </a:cubicBezTo>
                  <a:cubicBezTo>
                    <a:pt x="12334" y="2007"/>
                    <a:pt x="12356" y="2003"/>
                    <a:pt x="12376" y="1994"/>
                  </a:cubicBezTo>
                  <a:lnTo>
                    <a:pt x="12376" y="1960"/>
                  </a:lnTo>
                  <a:lnTo>
                    <a:pt x="13743" y="1160"/>
                  </a:lnTo>
                  <a:cubicBezTo>
                    <a:pt x="13810" y="1126"/>
                    <a:pt x="13810" y="1093"/>
                    <a:pt x="13743" y="1060"/>
                  </a:cubicBezTo>
                  <a:lnTo>
                    <a:pt x="11975" y="26"/>
                  </a:lnTo>
                  <a:cubicBezTo>
                    <a:pt x="11942" y="9"/>
                    <a:pt x="11909" y="1"/>
                    <a:pt x="11875" y="1"/>
                  </a:cubicBezTo>
                  <a:close/>
                  <a:moveTo>
                    <a:pt x="9474" y="1368"/>
                  </a:moveTo>
                  <a:cubicBezTo>
                    <a:pt x="9440" y="1368"/>
                    <a:pt x="9407" y="1377"/>
                    <a:pt x="9373" y="1393"/>
                  </a:cubicBezTo>
                  <a:lnTo>
                    <a:pt x="7972" y="2194"/>
                  </a:lnTo>
                  <a:cubicBezTo>
                    <a:pt x="7939" y="2227"/>
                    <a:pt x="7939" y="2294"/>
                    <a:pt x="7972" y="2327"/>
                  </a:cubicBezTo>
                  <a:lnTo>
                    <a:pt x="9440" y="3161"/>
                  </a:lnTo>
                  <a:cubicBezTo>
                    <a:pt x="9474" y="3194"/>
                    <a:pt x="9574" y="3194"/>
                    <a:pt x="9640" y="3194"/>
                  </a:cubicBezTo>
                  <a:lnTo>
                    <a:pt x="9640" y="3161"/>
                  </a:lnTo>
                  <a:lnTo>
                    <a:pt x="11008" y="2361"/>
                  </a:lnTo>
                  <a:cubicBezTo>
                    <a:pt x="11075" y="2327"/>
                    <a:pt x="11075" y="2294"/>
                    <a:pt x="11008" y="2227"/>
                  </a:cubicBezTo>
                  <a:lnTo>
                    <a:pt x="9574" y="1393"/>
                  </a:lnTo>
                  <a:cubicBezTo>
                    <a:pt x="9540" y="1377"/>
                    <a:pt x="9507" y="1368"/>
                    <a:pt x="9474" y="1368"/>
                  </a:cubicBezTo>
                  <a:close/>
                  <a:moveTo>
                    <a:pt x="15223" y="1935"/>
                  </a:moveTo>
                  <a:cubicBezTo>
                    <a:pt x="15186" y="1935"/>
                    <a:pt x="15144" y="1944"/>
                    <a:pt x="15111" y="1960"/>
                  </a:cubicBezTo>
                  <a:lnTo>
                    <a:pt x="13743" y="2761"/>
                  </a:lnTo>
                  <a:cubicBezTo>
                    <a:pt x="13677" y="2794"/>
                    <a:pt x="13677" y="2828"/>
                    <a:pt x="13743" y="2894"/>
                  </a:cubicBezTo>
                  <a:lnTo>
                    <a:pt x="15178" y="3728"/>
                  </a:lnTo>
                  <a:cubicBezTo>
                    <a:pt x="15211" y="3745"/>
                    <a:pt x="15244" y="3753"/>
                    <a:pt x="15278" y="3753"/>
                  </a:cubicBezTo>
                  <a:cubicBezTo>
                    <a:pt x="15311" y="3753"/>
                    <a:pt x="15344" y="3745"/>
                    <a:pt x="15378" y="3728"/>
                  </a:cubicBezTo>
                  <a:lnTo>
                    <a:pt x="16779" y="2928"/>
                  </a:lnTo>
                  <a:cubicBezTo>
                    <a:pt x="16812" y="2894"/>
                    <a:pt x="16812" y="2828"/>
                    <a:pt x="16779" y="2794"/>
                  </a:cubicBezTo>
                  <a:lnTo>
                    <a:pt x="15311" y="1960"/>
                  </a:lnTo>
                  <a:cubicBezTo>
                    <a:pt x="15294" y="1944"/>
                    <a:pt x="15261" y="1935"/>
                    <a:pt x="15223" y="1935"/>
                  </a:cubicBezTo>
                  <a:close/>
                  <a:moveTo>
                    <a:pt x="11575" y="2636"/>
                  </a:moveTo>
                  <a:cubicBezTo>
                    <a:pt x="11542" y="2636"/>
                    <a:pt x="11508" y="2644"/>
                    <a:pt x="11475" y="2661"/>
                  </a:cubicBezTo>
                  <a:lnTo>
                    <a:pt x="10107" y="3461"/>
                  </a:lnTo>
                  <a:cubicBezTo>
                    <a:pt x="10041" y="3495"/>
                    <a:pt x="10041" y="3528"/>
                    <a:pt x="10107" y="3561"/>
                  </a:cubicBezTo>
                  <a:lnTo>
                    <a:pt x="11542" y="4395"/>
                  </a:lnTo>
                  <a:cubicBezTo>
                    <a:pt x="11575" y="4412"/>
                    <a:pt x="11608" y="4420"/>
                    <a:pt x="11642" y="4420"/>
                  </a:cubicBezTo>
                  <a:cubicBezTo>
                    <a:pt x="11675" y="4420"/>
                    <a:pt x="11708" y="4412"/>
                    <a:pt x="11742" y="4395"/>
                  </a:cubicBezTo>
                  <a:lnTo>
                    <a:pt x="13143" y="3595"/>
                  </a:lnTo>
                  <a:cubicBezTo>
                    <a:pt x="13176" y="3561"/>
                    <a:pt x="13176" y="3528"/>
                    <a:pt x="13109" y="3495"/>
                  </a:cubicBezTo>
                  <a:lnTo>
                    <a:pt x="13143" y="3495"/>
                  </a:lnTo>
                  <a:lnTo>
                    <a:pt x="11675" y="2661"/>
                  </a:lnTo>
                  <a:cubicBezTo>
                    <a:pt x="11642" y="2644"/>
                    <a:pt x="11608" y="2636"/>
                    <a:pt x="11575" y="2636"/>
                  </a:cubicBezTo>
                  <a:close/>
                  <a:moveTo>
                    <a:pt x="7472" y="2536"/>
                  </a:moveTo>
                  <a:cubicBezTo>
                    <a:pt x="7439" y="2536"/>
                    <a:pt x="7405" y="2544"/>
                    <a:pt x="7372" y="2561"/>
                  </a:cubicBezTo>
                  <a:lnTo>
                    <a:pt x="6004" y="3361"/>
                  </a:lnTo>
                  <a:cubicBezTo>
                    <a:pt x="5938" y="3395"/>
                    <a:pt x="5938" y="3461"/>
                    <a:pt x="6004" y="3495"/>
                  </a:cubicBezTo>
                  <a:lnTo>
                    <a:pt x="8206" y="4762"/>
                  </a:lnTo>
                  <a:cubicBezTo>
                    <a:pt x="8239" y="4779"/>
                    <a:pt x="8281" y="4787"/>
                    <a:pt x="8323" y="4787"/>
                  </a:cubicBezTo>
                  <a:cubicBezTo>
                    <a:pt x="8364" y="4787"/>
                    <a:pt x="8406" y="4779"/>
                    <a:pt x="8439" y="4762"/>
                  </a:cubicBezTo>
                  <a:lnTo>
                    <a:pt x="9807" y="3962"/>
                  </a:lnTo>
                  <a:cubicBezTo>
                    <a:pt x="9874" y="3928"/>
                    <a:pt x="9874" y="3895"/>
                    <a:pt x="9807" y="3862"/>
                  </a:cubicBezTo>
                  <a:lnTo>
                    <a:pt x="7572" y="2561"/>
                  </a:lnTo>
                  <a:cubicBezTo>
                    <a:pt x="7539" y="2544"/>
                    <a:pt x="7505" y="2536"/>
                    <a:pt x="7472" y="2536"/>
                  </a:cubicBezTo>
                  <a:close/>
                  <a:moveTo>
                    <a:pt x="17346" y="3169"/>
                  </a:moveTo>
                  <a:cubicBezTo>
                    <a:pt x="17312" y="3169"/>
                    <a:pt x="17279" y="3178"/>
                    <a:pt x="17246" y="3194"/>
                  </a:cubicBezTo>
                  <a:lnTo>
                    <a:pt x="15878" y="3995"/>
                  </a:lnTo>
                  <a:cubicBezTo>
                    <a:pt x="15811" y="4028"/>
                    <a:pt x="15811" y="4062"/>
                    <a:pt x="15878" y="4095"/>
                  </a:cubicBezTo>
                  <a:lnTo>
                    <a:pt x="17312" y="4929"/>
                  </a:lnTo>
                  <a:cubicBezTo>
                    <a:pt x="17346" y="4946"/>
                    <a:pt x="17379" y="4954"/>
                    <a:pt x="17413" y="4954"/>
                  </a:cubicBezTo>
                  <a:cubicBezTo>
                    <a:pt x="17446" y="4954"/>
                    <a:pt x="17479" y="4946"/>
                    <a:pt x="17513" y="4929"/>
                  </a:cubicBezTo>
                  <a:lnTo>
                    <a:pt x="18914" y="4128"/>
                  </a:lnTo>
                  <a:cubicBezTo>
                    <a:pt x="18947" y="4095"/>
                    <a:pt x="18947" y="4062"/>
                    <a:pt x="18914" y="4028"/>
                  </a:cubicBezTo>
                  <a:lnTo>
                    <a:pt x="17446" y="3194"/>
                  </a:lnTo>
                  <a:cubicBezTo>
                    <a:pt x="17413" y="3178"/>
                    <a:pt x="17379" y="3169"/>
                    <a:pt x="17346" y="3169"/>
                  </a:cubicBezTo>
                  <a:close/>
                  <a:moveTo>
                    <a:pt x="13677" y="3837"/>
                  </a:moveTo>
                  <a:cubicBezTo>
                    <a:pt x="13643" y="3837"/>
                    <a:pt x="13610" y="3845"/>
                    <a:pt x="13576" y="3862"/>
                  </a:cubicBezTo>
                  <a:lnTo>
                    <a:pt x="12175" y="4662"/>
                  </a:lnTo>
                  <a:cubicBezTo>
                    <a:pt x="12142" y="4696"/>
                    <a:pt x="12142" y="4762"/>
                    <a:pt x="12175" y="4796"/>
                  </a:cubicBezTo>
                  <a:lnTo>
                    <a:pt x="13643" y="5630"/>
                  </a:lnTo>
                  <a:cubicBezTo>
                    <a:pt x="13677" y="5646"/>
                    <a:pt x="13710" y="5655"/>
                    <a:pt x="13743" y="5655"/>
                  </a:cubicBezTo>
                  <a:cubicBezTo>
                    <a:pt x="13777" y="5655"/>
                    <a:pt x="13810" y="5646"/>
                    <a:pt x="13843" y="5630"/>
                  </a:cubicBezTo>
                  <a:lnTo>
                    <a:pt x="15244" y="4829"/>
                  </a:lnTo>
                  <a:cubicBezTo>
                    <a:pt x="15311" y="4796"/>
                    <a:pt x="15278" y="4729"/>
                    <a:pt x="15244" y="4696"/>
                  </a:cubicBezTo>
                  <a:lnTo>
                    <a:pt x="13777" y="3862"/>
                  </a:lnTo>
                  <a:cubicBezTo>
                    <a:pt x="13743" y="3845"/>
                    <a:pt x="13710" y="3837"/>
                    <a:pt x="13677" y="3837"/>
                  </a:cubicBezTo>
                  <a:close/>
                  <a:moveTo>
                    <a:pt x="10374" y="4204"/>
                  </a:moveTo>
                  <a:cubicBezTo>
                    <a:pt x="10341" y="4204"/>
                    <a:pt x="10307" y="4212"/>
                    <a:pt x="10274" y="4229"/>
                  </a:cubicBezTo>
                  <a:lnTo>
                    <a:pt x="8906" y="5029"/>
                  </a:lnTo>
                  <a:cubicBezTo>
                    <a:pt x="8840" y="5062"/>
                    <a:pt x="8840" y="5129"/>
                    <a:pt x="8906" y="5163"/>
                  </a:cubicBezTo>
                  <a:lnTo>
                    <a:pt x="10341" y="5996"/>
                  </a:lnTo>
                  <a:cubicBezTo>
                    <a:pt x="10374" y="6013"/>
                    <a:pt x="10408" y="6022"/>
                    <a:pt x="10441" y="6022"/>
                  </a:cubicBezTo>
                  <a:cubicBezTo>
                    <a:pt x="10474" y="6022"/>
                    <a:pt x="10508" y="6013"/>
                    <a:pt x="10541" y="5996"/>
                  </a:cubicBezTo>
                  <a:lnTo>
                    <a:pt x="11942" y="5196"/>
                  </a:lnTo>
                  <a:cubicBezTo>
                    <a:pt x="11975" y="5163"/>
                    <a:pt x="11975" y="5096"/>
                    <a:pt x="11942" y="5062"/>
                  </a:cubicBezTo>
                  <a:lnTo>
                    <a:pt x="10474" y="4229"/>
                  </a:lnTo>
                  <a:cubicBezTo>
                    <a:pt x="10441" y="4212"/>
                    <a:pt x="10408" y="4204"/>
                    <a:pt x="10374" y="4204"/>
                  </a:cubicBezTo>
                  <a:close/>
                  <a:moveTo>
                    <a:pt x="19435" y="4404"/>
                  </a:moveTo>
                  <a:cubicBezTo>
                    <a:pt x="19397" y="4404"/>
                    <a:pt x="19364" y="4412"/>
                    <a:pt x="19347" y="4429"/>
                  </a:cubicBezTo>
                  <a:lnTo>
                    <a:pt x="17946" y="5196"/>
                  </a:lnTo>
                  <a:cubicBezTo>
                    <a:pt x="17880" y="5263"/>
                    <a:pt x="17913" y="5296"/>
                    <a:pt x="17946" y="5329"/>
                  </a:cubicBezTo>
                  <a:lnTo>
                    <a:pt x="19381" y="6163"/>
                  </a:lnTo>
                  <a:cubicBezTo>
                    <a:pt x="19414" y="6180"/>
                    <a:pt x="19456" y="6188"/>
                    <a:pt x="19497" y="6188"/>
                  </a:cubicBezTo>
                  <a:cubicBezTo>
                    <a:pt x="19539" y="6188"/>
                    <a:pt x="19581" y="6180"/>
                    <a:pt x="19614" y="6163"/>
                  </a:cubicBezTo>
                  <a:lnTo>
                    <a:pt x="20982" y="5363"/>
                  </a:lnTo>
                  <a:cubicBezTo>
                    <a:pt x="21048" y="5329"/>
                    <a:pt x="21048" y="5296"/>
                    <a:pt x="20982" y="5263"/>
                  </a:cubicBezTo>
                  <a:lnTo>
                    <a:pt x="19547" y="4429"/>
                  </a:lnTo>
                  <a:cubicBezTo>
                    <a:pt x="19514" y="4412"/>
                    <a:pt x="19472" y="4404"/>
                    <a:pt x="19435" y="4404"/>
                  </a:cubicBezTo>
                  <a:close/>
                  <a:moveTo>
                    <a:pt x="5517" y="3670"/>
                  </a:moveTo>
                  <a:cubicBezTo>
                    <a:pt x="5479" y="3670"/>
                    <a:pt x="5437" y="3678"/>
                    <a:pt x="5404" y="3695"/>
                  </a:cubicBezTo>
                  <a:lnTo>
                    <a:pt x="4003" y="4529"/>
                  </a:lnTo>
                  <a:cubicBezTo>
                    <a:pt x="3936" y="4562"/>
                    <a:pt x="3970" y="4595"/>
                    <a:pt x="4003" y="4629"/>
                  </a:cubicBezTo>
                  <a:lnTo>
                    <a:pt x="6805" y="6230"/>
                  </a:lnTo>
                  <a:cubicBezTo>
                    <a:pt x="6838" y="6247"/>
                    <a:pt x="6872" y="6255"/>
                    <a:pt x="6905" y="6255"/>
                  </a:cubicBezTo>
                  <a:cubicBezTo>
                    <a:pt x="6938" y="6255"/>
                    <a:pt x="6972" y="6247"/>
                    <a:pt x="7005" y="6230"/>
                  </a:cubicBezTo>
                  <a:lnTo>
                    <a:pt x="8406" y="5429"/>
                  </a:lnTo>
                  <a:cubicBezTo>
                    <a:pt x="8439" y="5396"/>
                    <a:pt x="8439" y="5329"/>
                    <a:pt x="8406" y="5296"/>
                  </a:cubicBezTo>
                  <a:lnTo>
                    <a:pt x="5604" y="3695"/>
                  </a:lnTo>
                  <a:cubicBezTo>
                    <a:pt x="5587" y="3678"/>
                    <a:pt x="5554" y="3670"/>
                    <a:pt x="5517" y="3670"/>
                  </a:cubicBezTo>
                  <a:close/>
                  <a:moveTo>
                    <a:pt x="3536" y="4804"/>
                  </a:moveTo>
                  <a:cubicBezTo>
                    <a:pt x="3503" y="4804"/>
                    <a:pt x="3469" y="4812"/>
                    <a:pt x="3436" y="4829"/>
                  </a:cubicBezTo>
                  <a:lnTo>
                    <a:pt x="2035" y="5630"/>
                  </a:lnTo>
                  <a:cubicBezTo>
                    <a:pt x="2002" y="5663"/>
                    <a:pt x="2002" y="5696"/>
                    <a:pt x="2035" y="5763"/>
                  </a:cubicBezTo>
                  <a:lnTo>
                    <a:pt x="3836" y="6764"/>
                  </a:lnTo>
                  <a:cubicBezTo>
                    <a:pt x="3875" y="6803"/>
                    <a:pt x="3914" y="6819"/>
                    <a:pt x="3953" y="6819"/>
                  </a:cubicBezTo>
                  <a:cubicBezTo>
                    <a:pt x="3981" y="6819"/>
                    <a:pt x="4009" y="6811"/>
                    <a:pt x="4036" y="6797"/>
                  </a:cubicBezTo>
                  <a:lnTo>
                    <a:pt x="4036" y="6764"/>
                  </a:lnTo>
                  <a:lnTo>
                    <a:pt x="5437" y="5996"/>
                  </a:lnTo>
                  <a:cubicBezTo>
                    <a:pt x="5471" y="5930"/>
                    <a:pt x="5471" y="5896"/>
                    <a:pt x="5437" y="5863"/>
                  </a:cubicBezTo>
                  <a:lnTo>
                    <a:pt x="3636" y="4829"/>
                  </a:lnTo>
                  <a:cubicBezTo>
                    <a:pt x="3603" y="4812"/>
                    <a:pt x="3569" y="4804"/>
                    <a:pt x="3536" y="4804"/>
                  </a:cubicBezTo>
                  <a:close/>
                  <a:moveTo>
                    <a:pt x="15795" y="5071"/>
                  </a:moveTo>
                  <a:cubicBezTo>
                    <a:pt x="15753" y="5071"/>
                    <a:pt x="15711" y="5079"/>
                    <a:pt x="15678" y="5096"/>
                  </a:cubicBezTo>
                  <a:lnTo>
                    <a:pt x="14310" y="5896"/>
                  </a:lnTo>
                  <a:cubicBezTo>
                    <a:pt x="14244" y="5896"/>
                    <a:pt x="14244" y="5963"/>
                    <a:pt x="14310" y="5996"/>
                  </a:cubicBezTo>
                  <a:lnTo>
                    <a:pt x="15745" y="6830"/>
                  </a:lnTo>
                  <a:cubicBezTo>
                    <a:pt x="15778" y="6847"/>
                    <a:pt x="15811" y="6855"/>
                    <a:pt x="15845" y="6855"/>
                  </a:cubicBezTo>
                  <a:cubicBezTo>
                    <a:pt x="15878" y="6855"/>
                    <a:pt x="15911" y="6847"/>
                    <a:pt x="15945" y="6830"/>
                  </a:cubicBezTo>
                  <a:lnTo>
                    <a:pt x="17346" y="6030"/>
                  </a:lnTo>
                  <a:cubicBezTo>
                    <a:pt x="17413" y="5996"/>
                    <a:pt x="17413" y="5963"/>
                    <a:pt x="17346" y="5930"/>
                  </a:cubicBezTo>
                  <a:lnTo>
                    <a:pt x="15911" y="5096"/>
                  </a:lnTo>
                  <a:cubicBezTo>
                    <a:pt x="15878" y="5079"/>
                    <a:pt x="15836" y="5071"/>
                    <a:pt x="15795" y="5071"/>
                  </a:cubicBezTo>
                  <a:close/>
                  <a:moveTo>
                    <a:pt x="12476" y="5438"/>
                  </a:moveTo>
                  <a:cubicBezTo>
                    <a:pt x="12442" y="5438"/>
                    <a:pt x="12409" y="5446"/>
                    <a:pt x="12376" y="5463"/>
                  </a:cubicBezTo>
                  <a:lnTo>
                    <a:pt x="10975" y="6263"/>
                  </a:lnTo>
                  <a:cubicBezTo>
                    <a:pt x="10941" y="6297"/>
                    <a:pt x="10941" y="6330"/>
                    <a:pt x="10975" y="6363"/>
                  </a:cubicBezTo>
                  <a:lnTo>
                    <a:pt x="12442" y="7197"/>
                  </a:lnTo>
                  <a:cubicBezTo>
                    <a:pt x="12476" y="7214"/>
                    <a:pt x="12509" y="7222"/>
                    <a:pt x="12542" y="7222"/>
                  </a:cubicBezTo>
                  <a:cubicBezTo>
                    <a:pt x="12576" y="7222"/>
                    <a:pt x="12609" y="7214"/>
                    <a:pt x="12642" y="7197"/>
                  </a:cubicBezTo>
                  <a:lnTo>
                    <a:pt x="14043" y="6397"/>
                  </a:lnTo>
                  <a:cubicBezTo>
                    <a:pt x="14110" y="6397"/>
                    <a:pt x="14077" y="6330"/>
                    <a:pt x="14043" y="6297"/>
                  </a:cubicBezTo>
                  <a:lnTo>
                    <a:pt x="12576" y="5463"/>
                  </a:lnTo>
                  <a:cubicBezTo>
                    <a:pt x="12542" y="5446"/>
                    <a:pt x="12509" y="5438"/>
                    <a:pt x="12476" y="5438"/>
                  </a:cubicBezTo>
                  <a:close/>
                  <a:moveTo>
                    <a:pt x="21549" y="5605"/>
                  </a:moveTo>
                  <a:cubicBezTo>
                    <a:pt x="21515" y="5605"/>
                    <a:pt x="21482" y="5613"/>
                    <a:pt x="21449" y="5630"/>
                  </a:cubicBezTo>
                  <a:lnTo>
                    <a:pt x="20048" y="6430"/>
                  </a:lnTo>
                  <a:cubicBezTo>
                    <a:pt x="20014" y="6463"/>
                    <a:pt x="20014" y="6530"/>
                    <a:pt x="20048" y="6564"/>
                  </a:cubicBezTo>
                  <a:lnTo>
                    <a:pt x="21515" y="7397"/>
                  </a:lnTo>
                  <a:cubicBezTo>
                    <a:pt x="21549" y="7414"/>
                    <a:pt x="21582" y="7423"/>
                    <a:pt x="21616" y="7423"/>
                  </a:cubicBezTo>
                  <a:cubicBezTo>
                    <a:pt x="21649" y="7423"/>
                    <a:pt x="21682" y="7414"/>
                    <a:pt x="21716" y="7397"/>
                  </a:cubicBezTo>
                  <a:lnTo>
                    <a:pt x="23117" y="6597"/>
                  </a:lnTo>
                  <a:cubicBezTo>
                    <a:pt x="23150" y="6564"/>
                    <a:pt x="23150" y="6497"/>
                    <a:pt x="23117" y="6463"/>
                  </a:cubicBezTo>
                  <a:lnTo>
                    <a:pt x="21649" y="5630"/>
                  </a:lnTo>
                  <a:cubicBezTo>
                    <a:pt x="21616" y="5613"/>
                    <a:pt x="21582" y="5605"/>
                    <a:pt x="21549" y="5605"/>
                  </a:cubicBezTo>
                  <a:close/>
                  <a:moveTo>
                    <a:pt x="8973" y="5671"/>
                  </a:moveTo>
                  <a:cubicBezTo>
                    <a:pt x="8940" y="5671"/>
                    <a:pt x="8906" y="5680"/>
                    <a:pt x="8873" y="5696"/>
                  </a:cubicBezTo>
                  <a:lnTo>
                    <a:pt x="7472" y="6497"/>
                  </a:lnTo>
                  <a:cubicBezTo>
                    <a:pt x="7439" y="6530"/>
                    <a:pt x="7439" y="6564"/>
                    <a:pt x="7472" y="6630"/>
                  </a:cubicBezTo>
                  <a:lnTo>
                    <a:pt x="8940" y="7464"/>
                  </a:lnTo>
                  <a:cubicBezTo>
                    <a:pt x="8957" y="7481"/>
                    <a:pt x="8990" y="7489"/>
                    <a:pt x="9027" y="7489"/>
                  </a:cubicBezTo>
                  <a:cubicBezTo>
                    <a:pt x="9065" y="7489"/>
                    <a:pt x="9107" y="7481"/>
                    <a:pt x="9140" y="7464"/>
                  </a:cubicBezTo>
                  <a:lnTo>
                    <a:pt x="10508" y="6664"/>
                  </a:lnTo>
                  <a:cubicBezTo>
                    <a:pt x="10574" y="6630"/>
                    <a:pt x="10574" y="6564"/>
                    <a:pt x="10508" y="6530"/>
                  </a:cubicBezTo>
                  <a:lnTo>
                    <a:pt x="9073" y="5696"/>
                  </a:lnTo>
                  <a:cubicBezTo>
                    <a:pt x="9040" y="5680"/>
                    <a:pt x="9007" y="5671"/>
                    <a:pt x="8973" y="5671"/>
                  </a:cubicBezTo>
                  <a:close/>
                  <a:moveTo>
                    <a:pt x="5988" y="6238"/>
                  </a:moveTo>
                  <a:cubicBezTo>
                    <a:pt x="5946" y="6238"/>
                    <a:pt x="5904" y="6247"/>
                    <a:pt x="5871" y="6263"/>
                  </a:cubicBezTo>
                  <a:lnTo>
                    <a:pt x="4503" y="7064"/>
                  </a:lnTo>
                  <a:cubicBezTo>
                    <a:pt x="4437" y="7097"/>
                    <a:pt x="4437" y="7131"/>
                    <a:pt x="4503" y="7197"/>
                  </a:cubicBezTo>
                  <a:lnTo>
                    <a:pt x="5938" y="8031"/>
                  </a:lnTo>
                  <a:cubicBezTo>
                    <a:pt x="5971" y="8048"/>
                    <a:pt x="6013" y="8056"/>
                    <a:pt x="6054" y="8056"/>
                  </a:cubicBezTo>
                  <a:cubicBezTo>
                    <a:pt x="6096" y="8056"/>
                    <a:pt x="6138" y="8048"/>
                    <a:pt x="6171" y="8031"/>
                  </a:cubicBezTo>
                  <a:lnTo>
                    <a:pt x="7539" y="7231"/>
                  </a:lnTo>
                  <a:cubicBezTo>
                    <a:pt x="7606" y="7197"/>
                    <a:pt x="7606" y="7131"/>
                    <a:pt x="7539" y="7097"/>
                  </a:cubicBezTo>
                  <a:lnTo>
                    <a:pt x="6104" y="6263"/>
                  </a:lnTo>
                  <a:cubicBezTo>
                    <a:pt x="6071" y="6247"/>
                    <a:pt x="6029" y="6238"/>
                    <a:pt x="5988" y="6238"/>
                  </a:cubicBezTo>
                  <a:close/>
                  <a:moveTo>
                    <a:pt x="17913" y="6272"/>
                  </a:moveTo>
                  <a:cubicBezTo>
                    <a:pt x="17880" y="6272"/>
                    <a:pt x="17846" y="6280"/>
                    <a:pt x="17813" y="6297"/>
                  </a:cubicBezTo>
                  <a:lnTo>
                    <a:pt x="16412" y="7097"/>
                  </a:lnTo>
                  <a:cubicBezTo>
                    <a:pt x="16378" y="7131"/>
                    <a:pt x="16378" y="7197"/>
                    <a:pt x="16412" y="7231"/>
                  </a:cubicBezTo>
                  <a:lnTo>
                    <a:pt x="17880" y="8065"/>
                  </a:lnTo>
                  <a:cubicBezTo>
                    <a:pt x="17896" y="8081"/>
                    <a:pt x="17930" y="8090"/>
                    <a:pt x="17967" y="8090"/>
                  </a:cubicBezTo>
                  <a:cubicBezTo>
                    <a:pt x="18005" y="8090"/>
                    <a:pt x="18046" y="8081"/>
                    <a:pt x="18080" y="8065"/>
                  </a:cubicBezTo>
                  <a:lnTo>
                    <a:pt x="19447" y="7264"/>
                  </a:lnTo>
                  <a:cubicBezTo>
                    <a:pt x="19514" y="7231"/>
                    <a:pt x="19514" y="7164"/>
                    <a:pt x="19447" y="7131"/>
                  </a:cubicBezTo>
                  <a:lnTo>
                    <a:pt x="18013" y="6297"/>
                  </a:lnTo>
                  <a:cubicBezTo>
                    <a:pt x="17980" y="6280"/>
                    <a:pt x="17946" y="6272"/>
                    <a:pt x="17913" y="6272"/>
                  </a:cubicBezTo>
                  <a:close/>
                  <a:moveTo>
                    <a:pt x="1551" y="5971"/>
                  </a:moveTo>
                  <a:cubicBezTo>
                    <a:pt x="1510" y="5971"/>
                    <a:pt x="1468" y="5980"/>
                    <a:pt x="1434" y="5996"/>
                  </a:cubicBezTo>
                  <a:lnTo>
                    <a:pt x="67" y="6797"/>
                  </a:lnTo>
                  <a:cubicBezTo>
                    <a:pt x="0" y="6830"/>
                    <a:pt x="0" y="6864"/>
                    <a:pt x="67" y="6897"/>
                  </a:cubicBezTo>
                  <a:lnTo>
                    <a:pt x="2268" y="8198"/>
                  </a:lnTo>
                  <a:cubicBezTo>
                    <a:pt x="2302" y="8215"/>
                    <a:pt x="2343" y="8223"/>
                    <a:pt x="2385" y="8223"/>
                  </a:cubicBezTo>
                  <a:cubicBezTo>
                    <a:pt x="2427" y="8223"/>
                    <a:pt x="2469" y="8215"/>
                    <a:pt x="2502" y="8198"/>
                  </a:cubicBezTo>
                  <a:lnTo>
                    <a:pt x="3870" y="7397"/>
                  </a:lnTo>
                  <a:cubicBezTo>
                    <a:pt x="3936" y="7364"/>
                    <a:pt x="3936" y="7297"/>
                    <a:pt x="3870" y="7264"/>
                  </a:cubicBezTo>
                  <a:lnTo>
                    <a:pt x="1668" y="5996"/>
                  </a:lnTo>
                  <a:cubicBezTo>
                    <a:pt x="1635" y="5980"/>
                    <a:pt x="1593" y="5971"/>
                    <a:pt x="1551" y="5971"/>
                  </a:cubicBezTo>
                  <a:close/>
                  <a:moveTo>
                    <a:pt x="14594" y="6639"/>
                  </a:moveTo>
                  <a:cubicBezTo>
                    <a:pt x="14552" y="6639"/>
                    <a:pt x="14510" y="6647"/>
                    <a:pt x="14477" y="6664"/>
                  </a:cubicBezTo>
                  <a:lnTo>
                    <a:pt x="13109" y="7464"/>
                  </a:lnTo>
                  <a:cubicBezTo>
                    <a:pt x="13043" y="7498"/>
                    <a:pt x="13043" y="7564"/>
                    <a:pt x="13109" y="7598"/>
                  </a:cubicBezTo>
                  <a:lnTo>
                    <a:pt x="14544" y="8432"/>
                  </a:lnTo>
                  <a:cubicBezTo>
                    <a:pt x="14577" y="8448"/>
                    <a:pt x="14611" y="8457"/>
                    <a:pt x="14644" y="8457"/>
                  </a:cubicBezTo>
                  <a:cubicBezTo>
                    <a:pt x="14677" y="8457"/>
                    <a:pt x="14711" y="8448"/>
                    <a:pt x="14744" y="8432"/>
                  </a:cubicBezTo>
                  <a:lnTo>
                    <a:pt x="16145" y="7631"/>
                  </a:lnTo>
                  <a:cubicBezTo>
                    <a:pt x="16212" y="7598"/>
                    <a:pt x="16212" y="7531"/>
                    <a:pt x="16145" y="7498"/>
                  </a:cubicBezTo>
                  <a:lnTo>
                    <a:pt x="14711" y="6664"/>
                  </a:lnTo>
                  <a:cubicBezTo>
                    <a:pt x="14677" y="6647"/>
                    <a:pt x="14636" y="6639"/>
                    <a:pt x="14594" y="6639"/>
                  </a:cubicBezTo>
                  <a:close/>
                  <a:moveTo>
                    <a:pt x="11058" y="6872"/>
                  </a:moveTo>
                  <a:cubicBezTo>
                    <a:pt x="11016" y="6872"/>
                    <a:pt x="10975" y="6880"/>
                    <a:pt x="10941" y="6897"/>
                  </a:cubicBezTo>
                  <a:lnTo>
                    <a:pt x="9574" y="7698"/>
                  </a:lnTo>
                  <a:cubicBezTo>
                    <a:pt x="9507" y="7731"/>
                    <a:pt x="9507" y="7798"/>
                    <a:pt x="9574" y="7831"/>
                  </a:cubicBezTo>
                  <a:lnTo>
                    <a:pt x="11008" y="8665"/>
                  </a:lnTo>
                  <a:cubicBezTo>
                    <a:pt x="11041" y="8682"/>
                    <a:pt x="11083" y="8690"/>
                    <a:pt x="11125" y="8690"/>
                  </a:cubicBezTo>
                  <a:cubicBezTo>
                    <a:pt x="11166" y="8690"/>
                    <a:pt x="11208" y="8682"/>
                    <a:pt x="11241" y="8665"/>
                  </a:cubicBezTo>
                  <a:lnTo>
                    <a:pt x="12609" y="7864"/>
                  </a:lnTo>
                  <a:cubicBezTo>
                    <a:pt x="12676" y="7831"/>
                    <a:pt x="12676" y="7764"/>
                    <a:pt x="12609" y="7731"/>
                  </a:cubicBezTo>
                  <a:lnTo>
                    <a:pt x="11175" y="6897"/>
                  </a:lnTo>
                  <a:cubicBezTo>
                    <a:pt x="11141" y="6880"/>
                    <a:pt x="11100" y="6872"/>
                    <a:pt x="11058" y="6872"/>
                  </a:cubicBezTo>
                  <a:close/>
                  <a:moveTo>
                    <a:pt x="24584" y="7372"/>
                  </a:moveTo>
                  <a:cubicBezTo>
                    <a:pt x="24551" y="7372"/>
                    <a:pt x="24518" y="7381"/>
                    <a:pt x="24484" y="7397"/>
                  </a:cubicBezTo>
                  <a:lnTo>
                    <a:pt x="23083" y="8198"/>
                  </a:lnTo>
                  <a:cubicBezTo>
                    <a:pt x="23050" y="8231"/>
                    <a:pt x="23050" y="8265"/>
                    <a:pt x="23083" y="8298"/>
                  </a:cubicBezTo>
                  <a:lnTo>
                    <a:pt x="24551" y="9132"/>
                  </a:lnTo>
                  <a:cubicBezTo>
                    <a:pt x="24584" y="9149"/>
                    <a:pt x="24618" y="9157"/>
                    <a:pt x="24651" y="9157"/>
                  </a:cubicBezTo>
                  <a:cubicBezTo>
                    <a:pt x="24684" y="9157"/>
                    <a:pt x="24718" y="9149"/>
                    <a:pt x="24751" y="9132"/>
                  </a:cubicBezTo>
                  <a:lnTo>
                    <a:pt x="26119" y="8331"/>
                  </a:lnTo>
                  <a:cubicBezTo>
                    <a:pt x="26185" y="8298"/>
                    <a:pt x="26185" y="8265"/>
                    <a:pt x="26119" y="8231"/>
                  </a:cubicBezTo>
                  <a:lnTo>
                    <a:pt x="24684" y="7397"/>
                  </a:lnTo>
                  <a:cubicBezTo>
                    <a:pt x="24651" y="7381"/>
                    <a:pt x="24618" y="7372"/>
                    <a:pt x="24584" y="7372"/>
                  </a:cubicBezTo>
                  <a:close/>
                  <a:moveTo>
                    <a:pt x="8106" y="7448"/>
                  </a:moveTo>
                  <a:cubicBezTo>
                    <a:pt x="8073" y="7448"/>
                    <a:pt x="8039" y="7464"/>
                    <a:pt x="8006" y="7498"/>
                  </a:cubicBezTo>
                  <a:lnTo>
                    <a:pt x="6605" y="8265"/>
                  </a:lnTo>
                  <a:cubicBezTo>
                    <a:pt x="6538" y="8298"/>
                    <a:pt x="6538" y="8365"/>
                    <a:pt x="6605" y="8398"/>
                  </a:cubicBezTo>
                  <a:lnTo>
                    <a:pt x="6638" y="8398"/>
                  </a:lnTo>
                  <a:lnTo>
                    <a:pt x="8073" y="9232"/>
                  </a:lnTo>
                  <a:cubicBezTo>
                    <a:pt x="8106" y="9249"/>
                    <a:pt x="8139" y="9257"/>
                    <a:pt x="8173" y="9257"/>
                  </a:cubicBezTo>
                  <a:cubicBezTo>
                    <a:pt x="8206" y="9257"/>
                    <a:pt x="8239" y="9249"/>
                    <a:pt x="8273" y="9232"/>
                  </a:cubicBezTo>
                  <a:lnTo>
                    <a:pt x="9674" y="8432"/>
                  </a:lnTo>
                  <a:cubicBezTo>
                    <a:pt x="9707" y="8398"/>
                    <a:pt x="9707" y="8365"/>
                    <a:pt x="9674" y="8331"/>
                  </a:cubicBezTo>
                  <a:lnTo>
                    <a:pt x="8206" y="7498"/>
                  </a:lnTo>
                  <a:cubicBezTo>
                    <a:pt x="8173" y="7464"/>
                    <a:pt x="8139" y="7448"/>
                    <a:pt x="8106" y="7448"/>
                  </a:cubicBezTo>
                  <a:close/>
                  <a:moveTo>
                    <a:pt x="20014" y="7506"/>
                  </a:moveTo>
                  <a:cubicBezTo>
                    <a:pt x="19981" y="7506"/>
                    <a:pt x="19948" y="7514"/>
                    <a:pt x="19914" y="7531"/>
                  </a:cubicBezTo>
                  <a:lnTo>
                    <a:pt x="18547" y="8331"/>
                  </a:lnTo>
                  <a:cubicBezTo>
                    <a:pt x="18480" y="8365"/>
                    <a:pt x="18480" y="8398"/>
                    <a:pt x="18547" y="8432"/>
                  </a:cubicBezTo>
                  <a:lnTo>
                    <a:pt x="19981" y="9265"/>
                  </a:lnTo>
                  <a:cubicBezTo>
                    <a:pt x="20014" y="9282"/>
                    <a:pt x="20048" y="9291"/>
                    <a:pt x="20081" y="9291"/>
                  </a:cubicBezTo>
                  <a:cubicBezTo>
                    <a:pt x="20114" y="9291"/>
                    <a:pt x="20148" y="9282"/>
                    <a:pt x="20181" y="9265"/>
                  </a:cubicBezTo>
                  <a:lnTo>
                    <a:pt x="21582" y="8465"/>
                  </a:lnTo>
                  <a:cubicBezTo>
                    <a:pt x="21649" y="8465"/>
                    <a:pt x="21649" y="8398"/>
                    <a:pt x="21582" y="8365"/>
                  </a:cubicBezTo>
                  <a:lnTo>
                    <a:pt x="20114" y="7531"/>
                  </a:lnTo>
                  <a:cubicBezTo>
                    <a:pt x="20081" y="7514"/>
                    <a:pt x="20048" y="7506"/>
                    <a:pt x="20014" y="7506"/>
                  </a:cubicBezTo>
                  <a:close/>
                  <a:moveTo>
                    <a:pt x="4441" y="7639"/>
                  </a:moveTo>
                  <a:cubicBezTo>
                    <a:pt x="4403" y="7639"/>
                    <a:pt x="4370" y="7648"/>
                    <a:pt x="4337" y="7664"/>
                  </a:cubicBezTo>
                  <a:lnTo>
                    <a:pt x="2969" y="8465"/>
                  </a:lnTo>
                  <a:cubicBezTo>
                    <a:pt x="2902" y="8498"/>
                    <a:pt x="2902" y="8532"/>
                    <a:pt x="2969" y="8565"/>
                  </a:cubicBezTo>
                  <a:lnTo>
                    <a:pt x="4737" y="9599"/>
                  </a:lnTo>
                  <a:cubicBezTo>
                    <a:pt x="4770" y="9616"/>
                    <a:pt x="4804" y="9624"/>
                    <a:pt x="4837" y="9624"/>
                  </a:cubicBezTo>
                  <a:cubicBezTo>
                    <a:pt x="4870" y="9624"/>
                    <a:pt x="4904" y="9616"/>
                    <a:pt x="4937" y="9599"/>
                  </a:cubicBezTo>
                  <a:lnTo>
                    <a:pt x="6338" y="8798"/>
                  </a:lnTo>
                  <a:cubicBezTo>
                    <a:pt x="6405" y="8765"/>
                    <a:pt x="6371" y="8732"/>
                    <a:pt x="6338" y="8698"/>
                  </a:cubicBezTo>
                  <a:lnTo>
                    <a:pt x="4570" y="7664"/>
                  </a:lnTo>
                  <a:cubicBezTo>
                    <a:pt x="4520" y="7648"/>
                    <a:pt x="4478" y="7639"/>
                    <a:pt x="4441" y="7639"/>
                  </a:cubicBezTo>
                  <a:close/>
                  <a:moveTo>
                    <a:pt x="16712" y="7873"/>
                  </a:moveTo>
                  <a:cubicBezTo>
                    <a:pt x="16679" y="7873"/>
                    <a:pt x="16645" y="7881"/>
                    <a:pt x="16612" y="7898"/>
                  </a:cubicBezTo>
                  <a:lnTo>
                    <a:pt x="15244" y="8698"/>
                  </a:lnTo>
                  <a:cubicBezTo>
                    <a:pt x="15178" y="8732"/>
                    <a:pt x="15178" y="8765"/>
                    <a:pt x="15244" y="8798"/>
                  </a:cubicBezTo>
                  <a:lnTo>
                    <a:pt x="16679" y="9632"/>
                  </a:lnTo>
                  <a:cubicBezTo>
                    <a:pt x="16712" y="9649"/>
                    <a:pt x="16745" y="9657"/>
                    <a:pt x="16779" y="9657"/>
                  </a:cubicBezTo>
                  <a:cubicBezTo>
                    <a:pt x="16812" y="9657"/>
                    <a:pt x="16845" y="9649"/>
                    <a:pt x="16879" y="9632"/>
                  </a:cubicBezTo>
                  <a:lnTo>
                    <a:pt x="18280" y="8832"/>
                  </a:lnTo>
                  <a:cubicBezTo>
                    <a:pt x="18313" y="8832"/>
                    <a:pt x="18313" y="8765"/>
                    <a:pt x="18246" y="8732"/>
                  </a:cubicBezTo>
                  <a:lnTo>
                    <a:pt x="16812" y="7898"/>
                  </a:lnTo>
                  <a:cubicBezTo>
                    <a:pt x="16779" y="7881"/>
                    <a:pt x="16745" y="7873"/>
                    <a:pt x="16712" y="7873"/>
                  </a:cubicBezTo>
                  <a:close/>
                  <a:moveTo>
                    <a:pt x="13176" y="8106"/>
                  </a:moveTo>
                  <a:cubicBezTo>
                    <a:pt x="13143" y="8106"/>
                    <a:pt x="13109" y="8115"/>
                    <a:pt x="13076" y="8131"/>
                  </a:cubicBezTo>
                  <a:lnTo>
                    <a:pt x="11708" y="8932"/>
                  </a:lnTo>
                  <a:cubicBezTo>
                    <a:pt x="11642" y="8965"/>
                    <a:pt x="11642" y="9032"/>
                    <a:pt x="11708" y="9065"/>
                  </a:cubicBezTo>
                  <a:lnTo>
                    <a:pt x="13143" y="9899"/>
                  </a:lnTo>
                  <a:cubicBezTo>
                    <a:pt x="13176" y="9916"/>
                    <a:pt x="13210" y="9924"/>
                    <a:pt x="13243" y="9924"/>
                  </a:cubicBezTo>
                  <a:cubicBezTo>
                    <a:pt x="13276" y="9924"/>
                    <a:pt x="13310" y="9916"/>
                    <a:pt x="13343" y="9899"/>
                  </a:cubicBezTo>
                  <a:lnTo>
                    <a:pt x="14744" y="9099"/>
                  </a:lnTo>
                  <a:cubicBezTo>
                    <a:pt x="14777" y="9065"/>
                    <a:pt x="14777" y="8999"/>
                    <a:pt x="14744" y="8965"/>
                  </a:cubicBezTo>
                  <a:lnTo>
                    <a:pt x="13276" y="8131"/>
                  </a:lnTo>
                  <a:cubicBezTo>
                    <a:pt x="13243" y="8115"/>
                    <a:pt x="13210" y="8106"/>
                    <a:pt x="13176" y="8106"/>
                  </a:cubicBezTo>
                  <a:close/>
                  <a:moveTo>
                    <a:pt x="26719" y="8573"/>
                  </a:moveTo>
                  <a:cubicBezTo>
                    <a:pt x="26686" y="8573"/>
                    <a:pt x="26652" y="8582"/>
                    <a:pt x="26619" y="8598"/>
                  </a:cubicBezTo>
                  <a:lnTo>
                    <a:pt x="25251" y="9399"/>
                  </a:lnTo>
                  <a:cubicBezTo>
                    <a:pt x="25185" y="9432"/>
                    <a:pt x="25185" y="9499"/>
                    <a:pt x="25251" y="9532"/>
                  </a:cubicBezTo>
                  <a:lnTo>
                    <a:pt x="26686" y="10366"/>
                  </a:lnTo>
                  <a:cubicBezTo>
                    <a:pt x="26719" y="10383"/>
                    <a:pt x="26753" y="10391"/>
                    <a:pt x="26786" y="10391"/>
                  </a:cubicBezTo>
                  <a:cubicBezTo>
                    <a:pt x="26819" y="10391"/>
                    <a:pt x="26853" y="10383"/>
                    <a:pt x="26886" y="10366"/>
                  </a:cubicBezTo>
                  <a:lnTo>
                    <a:pt x="28287" y="9566"/>
                  </a:lnTo>
                  <a:cubicBezTo>
                    <a:pt x="28320" y="9532"/>
                    <a:pt x="28320" y="9466"/>
                    <a:pt x="28287" y="9432"/>
                  </a:cubicBezTo>
                  <a:lnTo>
                    <a:pt x="26819" y="8598"/>
                  </a:lnTo>
                  <a:cubicBezTo>
                    <a:pt x="26786" y="8582"/>
                    <a:pt x="26753" y="8573"/>
                    <a:pt x="26719" y="8573"/>
                  </a:cubicBezTo>
                  <a:close/>
                  <a:moveTo>
                    <a:pt x="10207" y="8640"/>
                  </a:moveTo>
                  <a:cubicBezTo>
                    <a:pt x="10174" y="8640"/>
                    <a:pt x="10141" y="8648"/>
                    <a:pt x="10107" y="8665"/>
                  </a:cubicBezTo>
                  <a:lnTo>
                    <a:pt x="8740" y="9466"/>
                  </a:lnTo>
                  <a:cubicBezTo>
                    <a:pt x="8640" y="9532"/>
                    <a:pt x="8673" y="9566"/>
                    <a:pt x="8706" y="9599"/>
                  </a:cubicBezTo>
                  <a:lnTo>
                    <a:pt x="8740" y="9599"/>
                  </a:lnTo>
                  <a:lnTo>
                    <a:pt x="10174" y="10433"/>
                  </a:lnTo>
                  <a:cubicBezTo>
                    <a:pt x="10207" y="10450"/>
                    <a:pt x="10241" y="10458"/>
                    <a:pt x="10274" y="10458"/>
                  </a:cubicBezTo>
                  <a:cubicBezTo>
                    <a:pt x="10307" y="10458"/>
                    <a:pt x="10341" y="10450"/>
                    <a:pt x="10374" y="10433"/>
                  </a:cubicBezTo>
                  <a:lnTo>
                    <a:pt x="11775" y="9632"/>
                  </a:lnTo>
                  <a:cubicBezTo>
                    <a:pt x="11809" y="9599"/>
                    <a:pt x="11809" y="9532"/>
                    <a:pt x="11775" y="9499"/>
                  </a:cubicBezTo>
                  <a:lnTo>
                    <a:pt x="10307" y="8665"/>
                  </a:lnTo>
                  <a:cubicBezTo>
                    <a:pt x="10274" y="8648"/>
                    <a:pt x="10241" y="8640"/>
                    <a:pt x="10207" y="8640"/>
                  </a:cubicBezTo>
                  <a:close/>
                  <a:moveTo>
                    <a:pt x="22133" y="8707"/>
                  </a:moveTo>
                  <a:cubicBezTo>
                    <a:pt x="22091" y="8707"/>
                    <a:pt x="22049" y="8715"/>
                    <a:pt x="22016" y="8732"/>
                  </a:cubicBezTo>
                  <a:lnTo>
                    <a:pt x="20648" y="9532"/>
                  </a:lnTo>
                  <a:cubicBezTo>
                    <a:pt x="20581" y="9566"/>
                    <a:pt x="20615" y="9632"/>
                    <a:pt x="20648" y="9666"/>
                  </a:cubicBezTo>
                  <a:lnTo>
                    <a:pt x="22083" y="10500"/>
                  </a:lnTo>
                  <a:cubicBezTo>
                    <a:pt x="22116" y="10516"/>
                    <a:pt x="22158" y="10525"/>
                    <a:pt x="22199" y="10525"/>
                  </a:cubicBezTo>
                  <a:cubicBezTo>
                    <a:pt x="22241" y="10525"/>
                    <a:pt x="22283" y="10516"/>
                    <a:pt x="22316" y="10500"/>
                  </a:cubicBezTo>
                  <a:lnTo>
                    <a:pt x="23684" y="9699"/>
                  </a:lnTo>
                  <a:cubicBezTo>
                    <a:pt x="23750" y="9666"/>
                    <a:pt x="23750" y="9632"/>
                    <a:pt x="23684" y="9566"/>
                  </a:cubicBezTo>
                  <a:lnTo>
                    <a:pt x="22249" y="8732"/>
                  </a:lnTo>
                  <a:cubicBezTo>
                    <a:pt x="22216" y="8715"/>
                    <a:pt x="22174" y="8707"/>
                    <a:pt x="22133" y="8707"/>
                  </a:cubicBezTo>
                  <a:close/>
                  <a:moveTo>
                    <a:pt x="18814" y="9074"/>
                  </a:moveTo>
                  <a:cubicBezTo>
                    <a:pt x="18780" y="9074"/>
                    <a:pt x="18747" y="9082"/>
                    <a:pt x="18713" y="9099"/>
                  </a:cubicBezTo>
                  <a:lnTo>
                    <a:pt x="17346" y="9899"/>
                  </a:lnTo>
                  <a:cubicBezTo>
                    <a:pt x="17279" y="9933"/>
                    <a:pt x="17279" y="9966"/>
                    <a:pt x="17346" y="10033"/>
                  </a:cubicBezTo>
                  <a:lnTo>
                    <a:pt x="18780" y="10867"/>
                  </a:lnTo>
                  <a:cubicBezTo>
                    <a:pt x="18814" y="10883"/>
                    <a:pt x="18847" y="10892"/>
                    <a:pt x="18880" y="10892"/>
                  </a:cubicBezTo>
                  <a:cubicBezTo>
                    <a:pt x="18914" y="10892"/>
                    <a:pt x="18947" y="10883"/>
                    <a:pt x="18980" y="10867"/>
                  </a:cubicBezTo>
                  <a:lnTo>
                    <a:pt x="20381" y="10066"/>
                  </a:lnTo>
                  <a:cubicBezTo>
                    <a:pt x="20448" y="10033"/>
                    <a:pt x="20448" y="9999"/>
                    <a:pt x="20381" y="9933"/>
                  </a:cubicBezTo>
                  <a:lnTo>
                    <a:pt x="18914" y="9099"/>
                  </a:lnTo>
                  <a:cubicBezTo>
                    <a:pt x="18880" y="9082"/>
                    <a:pt x="18847" y="9074"/>
                    <a:pt x="18814" y="9074"/>
                  </a:cubicBezTo>
                  <a:close/>
                  <a:moveTo>
                    <a:pt x="6905" y="9040"/>
                  </a:moveTo>
                  <a:cubicBezTo>
                    <a:pt x="6872" y="9040"/>
                    <a:pt x="6838" y="9049"/>
                    <a:pt x="6805" y="9065"/>
                  </a:cubicBezTo>
                  <a:lnTo>
                    <a:pt x="5404" y="9866"/>
                  </a:lnTo>
                  <a:cubicBezTo>
                    <a:pt x="5337" y="9899"/>
                    <a:pt x="5371" y="9966"/>
                    <a:pt x="5404" y="9999"/>
                  </a:cubicBezTo>
                  <a:lnTo>
                    <a:pt x="7172" y="11033"/>
                  </a:lnTo>
                  <a:cubicBezTo>
                    <a:pt x="7205" y="11050"/>
                    <a:pt x="7247" y="11058"/>
                    <a:pt x="7289" y="11058"/>
                  </a:cubicBezTo>
                  <a:cubicBezTo>
                    <a:pt x="7330" y="11058"/>
                    <a:pt x="7372" y="11050"/>
                    <a:pt x="7405" y="11033"/>
                  </a:cubicBezTo>
                  <a:lnTo>
                    <a:pt x="8773" y="10233"/>
                  </a:lnTo>
                  <a:cubicBezTo>
                    <a:pt x="8840" y="10199"/>
                    <a:pt x="8840" y="10133"/>
                    <a:pt x="8773" y="10099"/>
                  </a:cubicBezTo>
                  <a:lnTo>
                    <a:pt x="7005" y="9065"/>
                  </a:lnTo>
                  <a:cubicBezTo>
                    <a:pt x="6972" y="9049"/>
                    <a:pt x="6938" y="9040"/>
                    <a:pt x="6905" y="9040"/>
                  </a:cubicBezTo>
                  <a:close/>
                  <a:moveTo>
                    <a:pt x="15294" y="9316"/>
                  </a:moveTo>
                  <a:cubicBezTo>
                    <a:pt x="15253" y="9316"/>
                    <a:pt x="15211" y="9332"/>
                    <a:pt x="15178" y="9366"/>
                  </a:cubicBezTo>
                  <a:lnTo>
                    <a:pt x="13810" y="10166"/>
                  </a:lnTo>
                  <a:cubicBezTo>
                    <a:pt x="13743" y="10166"/>
                    <a:pt x="13743" y="10233"/>
                    <a:pt x="13810" y="10266"/>
                  </a:cubicBezTo>
                  <a:lnTo>
                    <a:pt x="15244" y="11100"/>
                  </a:lnTo>
                  <a:cubicBezTo>
                    <a:pt x="15278" y="11117"/>
                    <a:pt x="15319" y="11125"/>
                    <a:pt x="15361" y="11125"/>
                  </a:cubicBezTo>
                  <a:cubicBezTo>
                    <a:pt x="15403" y="11125"/>
                    <a:pt x="15444" y="11117"/>
                    <a:pt x="15478" y="11100"/>
                  </a:cubicBezTo>
                  <a:lnTo>
                    <a:pt x="16845" y="10300"/>
                  </a:lnTo>
                  <a:cubicBezTo>
                    <a:pt x="16912" y="10266"/>
                    <a:pt x="16912" y="10233"/>
                    <a:pt x="16845" y="10199"/>
                  </a:cubicBezTo>
                  <a:lnTo>
                    <a:pt x="15411" y="9366"/>
                  </a:lnTo>
                  <a:cubicBezTo>
                    <a:pt x="15378" y="9332"/>
                    <a:pt x="15336" y="9316"/>
                    <a:pt x="15294" y="9316"/>
                  </a:cubicBezTo>
                  <a:close/>
                  <a:moveTo>
                    <a:pt x="28808" y="9808"/>
                  </a:moveTo>
                  <a:cubicBezTo>
                    <a:pt x="28771" y="9808"/>
                    <a:pt x="28737" y="9816"/>
                    <a:pt x="28721" y="9833"/>
                  </a:cubicBezTo>
                  <a:lnTo>
                    <a:pt x="27320" y="10633"/>
                  </a:lnTo>
                  <a:cubicBezTo>
                    <a:pt x="27253" y="10666"/>
                    <a:pt x="27286" y="10700"/>
                    <a:pt x="27320" y="10733"/>
                  </a:cubicBezTo>
                  <a:lnTo>
                    <a:pt x="28754" y="11567"/>
                  </a:lnTo>
                  <a:cubicBezTo>
                    <a:pt x="28787" y="11584"/>
                    <a:pt x="28829" y="11592"/>
                    <a:pt x="28871" y="11592"/>
                  </a:cubicBezTo>
                  <a:cubicBezTo>
                    <a:pt x="28912" y="11592"/>
                    <a:pt x="28954" y="11584"/>
                    <a:pt x="28987" y="11567"/>
                  </a:cubicBezTo>
                  <a:lnTo>
                    <a:pt x="30355" y="10800"/>
                  </a:lnTo>
                  <a:cubicBezTo>
                    <a:pt x="30422" y="10733"/>
                    <a:pt x="30422" y="10700"/>
                    <a:pt x="30355" y="10666"/>
                  </a:cubicBezTo>
                  <a:lnTo>
                    <a:pt x="28921" y="9833"/>
                  </a:lnTo>
                  <a:cubicBezTo>
                    <a:pt x="28887" y="9816"/>
                    <a:pt x="28846" y="9808"/>
                    <a:pt x="28808" y="9808"/>
                  </a:cubicBezTo>
                  <a:close/>
                  <a:moveTo>
                    <a:pt x="12309" y="9874"/>
                  </a:moveTo>
                  <a:cubicBezTo>
                    <a:pt x="12276" y="9874"/>
                    <a:pt x="12242" y="9883"/>
                    <a:pt x="12209" y="9899"/>
                  </a:cubicBezTo>
                  <a:lnTo>
                    <a:pt x="10841" y="10700"/>
                  </a:lnTo>
                  <a:cubicBezTo>
                    <a:pt x="10774" y="10733"/>
                    <a:pt x="10774" y="10800"/>
                    <a:pt x="10841" y="10833"/>
                  </a:cubicBezTo>
                  <a:lnTo>
                    <a:pt x="12276" y="11667"/>
                  </a:lnTo>
                  <a:cubicBezTo>
                    <a:pt x="12309" y="11684"/>
                    <a:pt x="12342" y="11692"/>
                    <a:pt x="12376" y="11692"/>
                  </a:cubicBezTo>
                  <a:cubicBezTo>
                    <a:pt x="12409" y="11692"/>
                    <a:pt x="12442" y="11684"/>
                    <a:pt x="12476" y="11667"/>
                  </a:cubicBezTo>
                  <a:lnTo>
                    <a:pt x="13877" y="10867"/>
                  </a:lnTo>
                  <a:cubicBezTo>
                    <a:pt x="13910" y="10833"/>
                    <a:pt x="13910" y="10800"/>
                    <a:pt x="13877" y="10733"/>
                  </a:cubicBezTo>
                  <a:lnTo>
                    <a:pt x="12409" y="9899"/>
                  </a:lnTo>
                  <a:cubicBezTo>
                    <a:pt x="12376" y="9883"/>
                    <a:pt x="12342" y="9874"/>
                    <a:pt x="12309" y="9874"/>
                  </a:cubicBezTo>
                  <a:close/>
                  <a:moveTo>
                    <a:pt x="24251" y="9941"/>
                  </a:moveTo>
                  <a:cubicBezTo>
                    <a:pt x="24217" y="9941"/>
                    <a:pt x="24184" y="9949"/>
                    <a:pt x="24151" y="9966"/>
                  </a:cubicBezTo>
                  <a:lnTo>
                    <a:pt x="22750" y="10767"/>
                  </a:lnTo>
                  <a:cubicBezTo>
                    <a:pt x="22716" y="10800"/>
                    <a:pt x="22716" y="10867"/>
                    <a:pt x="22750" y="10900"/>
                  </a:cubicBezTo>
                  <a:lnTo>
                    <a:pt x="24217" y="11734"/>
                  </a:lnTo>
                  <a:cubicBezTo>
                    <a:pt x="24251" y="11751"/>
                    <a:pt x="24284" y="11759"/>
                    <a:pt x="24317" y="11759"/>
                  </a:cubicBezTo>
                  <a:cubicBezTo>
                    <a:pt x="24351" y="11759"/>
                    <a:pt x="24384" y="11751"/>
                    <a:pt x="24418" y="11734"/>
                  </a:cubicBezTo>
                  <a:lnTo>
                    <a:pt x="25785" y="10933"/>
                  </a:lnTo>
                  <a:cubicBezTo>
                    <a:pt x="25852" y="10900"/>
                    <a:pt x="25852" y="10833"/>
                    <a:pt x="25785" y="10800"/>
                  </a:cubicBezTo>
                  <a:lnTo>
                    <a:pt x="24351" y="9966"/>
                  </a:lnTo>
                  <a:cubicBezTo>
                    <a:pt x="24317" y="9949"/>
                    <a:pt x="24284" y="9941"/>
                    <a:pt x="24251" y="9941"/>
                  </a:cubicBezTo>
                  <a:close/>
                  <a:moveTo>
                    <a:pt x="20932" y="10308"/>
                  </a:moveTo>
                  <a:cubicBezTo>
                    <a:pt x="20890" y="10308"/>
                    <a:pt x="20848" y="10316"/>
                    <a:pt x="20815" y="10333"/>
                  </a:cubicBezTo>
                  <a:lnTo>
                    <a:pt x="19447" y="11133"/>
                  </a:lnTo>
                  <a:cubicBezTo>
                    <a:pt x="19381" y="11167"/>
                    <a:pt x="19381" y="11200"/>
                    <a:pt x="19447" y="11234"/>
                  </a:cubicBezTo>
                  <a:lnTo>
                    <a:pt x="20882" y="12067"/>
                  </a:lnTo>
                  <a:cubicBezTo>
                    <a:pt x="20915" y="12084"/>
                    <a:pt x="20957" y="12093"/>
                    <a:pt x="20998" y="12093"/>
                  </a:cubicBezTo>
                  <a:cubicBezTo>
                    <a:pt x="21040" y="12093"/>
                    <a:pt x="21082" y="12084"/>
                    <a:pt x="21115" y="12067"/>
                  </a:cubicBezTo>
                  <a:lnTo>
                    <a:pt x="22483" y="11267"/>
                  </a:lnTo>
                  <a:cubicBezTo>
                    <a:pt x="22550" y="11267"/>
                    <a:pt x="22550" y="11200"/>
                    <a:pt x="22483" y="11200"/>
                  </a:cubicBezTo>
                  <a:lnTo>
                    <a:pt x="22483" y="11167"/>
                  </a:lnTo>
                  <a:lnTo>
                    <a:pt x="21048" y="10333"/>
                  </a:lnTo>
                  <a:cubicBezTo>
                    <a:pt x="21015" y="10316"/>
                    <a:pt x="20973" y="10308"/>
                    <a:pt x="20932" y="10308"/>
                  </a:cubicBezTo>
                  <a:close/>
                  <a:moveTo>
                    <a:pt x="17413" y="10541"/>
                  </a:moveTo>
                  <a:cubicBezTo>
                    <a:pt x="17379" y="10541"/>
                    <a:pt x="17346" y="10550"/>
                    <a:pt x="17312" y="10566"/>
                  </a:cubicBezTo>
                  <a:lnTo>
                    <a:pt x="15911" y="11367"/>
                  </a:lnTo>
                  <a:cubicBezTo>
                    <a:pt x="15845" y="11400"/>
                    <a:pt x="15878" y="11467"/>
                    <a:pt x="15911" y="11500"/>
                  </a:cubicBezTo>
                  <a:lnTo>
                    <a:pt x="17379" y="12334"/>
                  </a:lnTo>
                  <a:cubicBezTo>
                    <a:pt x="17413" y="12351"/>
                    <a:pt x="17446" y="12359"/>
                    <a:pt x="17479" y="12359"/>
                  </a:cubicBezTo>
                  <a:cubicBezTo>
                    <a:pt x="17513" y="12359"/>
                    <a:pt x="17546" y="12351"/>
                    <a:pt x="17579" y="12334"/>
                  </a:cubicBezTo>
                  <a:lnTo>
                    <a:pt x="18980" y="11534"/>
                  </a:lnTo>
                  <a:cubicBezTo>
                    <a:pt x="19014" y="11500"/>
                    <a:pt x="19014" y="11434"/>
                    <a:pt x="18980" y="11400"/>
                  </a:cubicBezTo>
                  <a:lnTo>
                    <a:pt x="17513" y="10566"/>
                  </a:lnTo>
                  <a:cubicBezTo>
                    <a:pt x="17479" y="10550"/>
                    <a:pt x="17446" y="10541"/>
                    <a:pt x="17413" y="10541"/>
                  </a:cubicBezTo>
                  <a:close/>
                  <a:moveTo>
                    <a:pt x="30939" y="11008"/>
                  </a:moveTo>
                  <a:cubicBezTo>
                    <a:pt x="30897" y="11008"/>
                    <a:pt x="30855" y="11017"/>
                    <a:pt x="30822" y="11033"/>
                  </a:cubicBezTo>
                  <a:lnTo>
                    <a:pt x="29454" y="11834"/>
                  </a:lnTo>
                  <a:cubicBezTo>
                    <a:pt x="29388" y="11867"/>
                    <a:pt x="29388" y="11934"/>
                    <a:pt x="29454" y="11934"/>
                  </a:cubicBezTo>
                  <a:lnTo>
                    <a:pt x="30889" y="12768"/>
                  </a:lnTo>
                  <a:cubicBezTo>
                    <a:pt x="30922" y="12801"/>
                    <a:pt x="30964" y="12818"/>
                    <a:pt x="31006" y="12818"/>
                  </a:cubicBezTo>
                  <a:cubicBezTo>
                    <a:pt x="31047" y="12818"/>
                    <a:pt x="31089" y="12801"/>
                    <a:pt x="31122" y="12768"/>
                  </a:cubicBezTo>
                  <a:lnTo>
                    <a:pt x="32490" y="12001"/>
                  </a:lnTo>
                  <a:cubicBezTo>
                    <a:pt x="32557" y="11967"/>
                    <a:pt x="32557" y="11901"/>
                    <a:pt x="32490" y="11867"/>
                  </a:cubicBezTo>
                  <a:lnTo>
                    <a:pt x="31056" y="11033"/>
                  </a:lnTo>
                  <a:cubicBezTo>
                    <a:pt x="31022" y="11017"/>
                    <a:pt x="30981" y="11008"/>
                    <a:pt x="30939" y="11008"/>
                  </a:cubicBezTo>
                  <a:close/>
                  <a:moveTo>
                    <a:pt x="14427" y="11108"/>
                  </a:moveTo>
                  <a:cubicBezTo>
                    <a:pt x="14385" y="11108"/>
                    <a:pt x="14344" y="11117"/>
                    <a:pt x="14310" y="11133"/>
                  </a:cubicBezTo>
                  <a:lnTo>
                    <a:pt x="12943" y="11934"/>
                  </a:lnTo>
                  <a:cubicBezTo>
                    <a:pt x="12876" y="11967"/>
                    <a:pt x="12876" y="12034"/>
                    <a:pt x="12943" y="12067"/>
                  </a:cubicBezTo>
                  <a:lnTo>
                    <a:pt x="14377" y="12901"/>
                  </a:lnTo>
                  <a:lnTo>
                    <a:pt x="14611" y="12901"/>
                  </a:lnTo>
                  <a:lnTo>
                    <a:pt x="15978" y="12101"/>
                  </a:lnTo>
                  <a:cubicBezTo>
                    <a:pt x="16045" y="12067"/>
                    <a:pt x="16045" y="12001"/>
                    <a:pt x="15978" y="11967"/>
                  </a:cubicBezTo>
                  <a:lnTo>
                    <a:pt x="14544" y="11133"/>
                  </a:lnTo>
                  <a:cubicBezTo>
                    <a:pt x="14510" y="11117"/>
                    <a:pt x="14469" y="11108"/>
                    <a:pt x="14427" y="11108"/>
                  </a:cubicBezTo>
                  <a:close/>
                  <a:moveTo>
                    <a:pt x="26386" y="11150"/>
                  </a:moveTo>
                  <a:cubicBezTo>
                    <a:pt x="26352" y="11150"/>
                    <a:pt x="26319" y="11167"/>
                    <a:pt x="26286" y="11200"/>
                  </a:cubicBezTo>
                  <a:lnTo>
                    <a:pt x="24885" y="11967"/>
                  </a:lnTo>
                  <a:cubicBezTo>
                    <a:pt x="24851" y="12001"/>
                    <a:pt x="24851" y="12067"/>
                    <a:pt x="24885" y="12101"/>
                  </a:cubicBezTo>
                  <a:lnTo>
                    <a:pt x="26352" y="12935"/>
                  </a:lnTo>
                  <a:cubicBezTo>
                    <a:pt x="26386" y="12951"/>
                    <a:pt x="26419" y="12960"/>
                    <a:pt x="26452" y="12960"/>
                  </a:cubicBezTo>
                  <a:cubicBezTo>
                    <a:pt x="26486" y="12960"/>
                    <a:pt x="26519" y="12951"/>
                    <a:pt x="26552" y="12935"/>
                  </a:cubicBezTo>
                  <a:lnTo>
                    <a:pt x="27920" y="12134"/>
                  </a:lnTo>
                  <a:cubicBezTo>
                    <a:pt x="27987" y="12101"/>
                    <a:pt x="27987" y="12067"/>
                    <a:pt x="27920" y="12034"/>
                  </a:cubicBezTo>
                  <a:lnTo>
                    <a:pt x="26486" y="11200"/>
                  </a:lnTo>
                  <a:cubicBezTo>
                    <a:pt x="26452" y="11167"/>
                    <a:pt x="26419" y="11150"/>
                    <a:pt x="26386" y="11150"/>
                  </a:cubicBezTo>
                  <a:close/>
                  <a:moveTo>
                    <a:pt x="23050" y="11542"/>
                  </a:moveTo>
                  <a:cubicBezTo>
                    <a:pt x="23017" y="11542"/>
                    <a:pt x="22983" y="11550"/>
                    <a:pt x="22950" y="11567"/>
                  </a:cubicBezTo>
                  <a:lnTo>
                    <a:pt x="21549" y="12368"/>
                  </a:lnTo>
                  <a:cubicBezTo>
                    <a:pt x="21515" y="12401"/>
                    <a:pt x="21515" y="12434"/>
                    <a:pt x="21549" y="12468"/>
                  </a:cubicBezTo>
                  <a:lnTo>
                    <a:pt x="23017" y="13302"/>
                  </a:lnTo>
                  <a:cubicBezTo>
                    <a:pt x="23050" y="13318"/>
                    <a:pt x="23083" y="13327"/>
                    <a:pt x="23117" y="13327"/>
                  </a:cubicBezTo>
                  <a:cubicBezTo>
                    <a:pt x="23150" y="13327"/>
                    <a:pt x="23183" y="13318"/>
                    <a:pt x="23217" y="13302"/>
                  </a:cubicBezTo>
                  <a:lnTo>
                    <a:pt x="24584" y="12501"/>
                  </a:lnTo>
                  <a:cubicBezTo>
                    <a:pt x="24684" y="12468"/>
                    <a:pt x="24651" y="12434"/>
                    <a:pt x="24584" y="12401"/>
                  </a:cubicBezTo>
                  <a:lnTo>
                    <a:pt x="23150" y="11567"/>
                  </a:lnTo>
                  <a:cubicBezTo>
                    <a:pt x="23117" y="11550"/>
                    <a:pt x="23083" y="11542"/>
                    <a:pt x="23050" y="11542"/>
                  </a:cubicBezTo>
                  <a:close/>
                  <a:moveTo>
                    <a:pt x="19531" y="11776"/>
                  </a:moveTo>
                  <a:cubicBezTo>
                    <a:pt x="19489" y="11776"/>
                    <a:pt x="19447" y="11784"/>
                    <a:pt x="19414" y="11801"/>
                  </a:cubicBezTo>
                  <a:lnTo>
                    <a:pt x="18046" y="12601"/>
                  </a:lnTo>
                  <a:cubicBezTo>
                    <a:pt x="17980" y="12635"/>
                    <a:pt x="17980" y="12668"/>
                    <a:pt x="18046" y="12701"/>
                  </a:cubicBezTo>
                  <a:lnTo>
                    <a:pt x="19481" y="13535"/>
                  </a:lnTo>
                  <a:cubicBezTo>
                    <a:pt x="19514" y="13552"/>
                    <a:pt x="19547" y="13560"/>
                    <a:pt x="19581" y="13560"/>
                  </a:cubicBezTo>
                  <a:cubicBezTo>
                    <a:pt x="19614" y="13560"/>
                    <a:pt x="19647" y="13552"/>
                    <a:pt x="19681" y="13535"/>
                  </a:cubicBezTo>
                  <a:lnTo>
                    <a:pt x="21082" y="12735"/>
                  </a:lnTo>
                  <a:cubicBezTo>
                    <a:pt x="21149" y="12701"/>
                    <a:pt x="21115" y="12668"/>
                    <a:pt x="21082" y="12635"/>
                  </a:cubicBezTo>
                  <a:lnTo>
                    <a:pt x="19647" y="11801"/>
                  </a:lnTo>
                  <a:cubicBezTo>
                    <a:pt x="19614" y="11784"/>
                    <a:pt x="19572" y="11776"/>
                    <a:pt x="19531" y="11776"/>
                  </a:cubicBezTo>
                  <a:close/>
                  <a:moveTo>
                    <a:pt x="16545" y="12318"/>
                  </a:moveTo>
                  <a:cubicBezTo>
                    <a:pt x="16512" y="12318"/>
                    <a:pt x="16479" y="12334"/>
                    <a:pt x="16445" y="12368"/>
                  </a:cubicBezTo>
                  <a:lnTo>
                    <a:pt x="15044" y="13135"/>
                  </a:lnTo>
                  <a:cubicBezTo>
                    <a:pt x="14977" y="13202"/>
                    <a:pt x="15011" y="13235"/>
                    <a:pt x="15078" y="13268"/>
                  </a:cubicBezTo>
                  <a:lnTo>
                    <a:pt x="16512" y="14102"/>
                  </a:lnTo>
                  <a:cubicBezTo>
                    <a:pt x="16545" y="14119"/>
                    <a:pt x="16579" y="14127"/>
                    <a:pt x="16612" y="14127"/>
                  </a:cubicBezTo>
                  <a:cubicBezTo>
                    <a:pt x="16645" y="14127"/>
                    <a:pt x="16679" y="14119"/>
                    <a:pt x="16712" y="14102"/>
                  </a:cubicBezTo>
                  <a:lnTo>
                    <a:pt x="18113" y="13302"/>
                  </a:lnTo>
                  <a:cubicBezTo>
                    <a:pt x="18146" y="13268"/>
                    <a:pt x="18146" y="13235"/>
                    <a:pt x="18113" y="13202"/>
                  </a:cubicBezTo>
                  <a:lnTo>
                    <a:pt x="16645" y="12368"/>
                  </a:lnTo>
                  <a:cubicBezTo>
                    <a:pt x="16612" y="12334"/>
                    <a:pt x="16579" y="12318"/>
                    <a:pt x="16545" y="12318"/>
                  </a:cubicBezTo>
                  <a:close/>
                  <a:moveTo>
                    <a:pt x="28487" y="12376"/>
                  </a:moveTo>
                  <a:cubicBezTo>
                    <a:pt x="28454" y="12376"/>
                    <a:pt x="28420" y="12384"/>
                    <a:pt x="28387" y="12401"/>
                  </a:cubicBezTo>
                  <a:lnTo>
                    <a:pt x="27019" y="13202"/>
                  </a:lnTo>
                  <a:cubicBezTo>
                    <a:pt x="26953" y="13235"/>
                    <a:pt x="26953" y="13302"/>
                    <a:pt x="27019" y="13335"/>
                  </a:cubicBezTo>
                  <a:lnTo>
                    <a:pt x="28454" y="14169"/>
                  </a:lnTo>
                  <a:cubicBezTo>
                    <a:pt x="28487" y="14186"/>
                    <a:pt x="28520" y="14194"/>
                    <a:pt x="28554" y="14194"/>
                  </a:cubicBezTo>
                  <a:cubicBezTo>
                    <a:pt x="28587" y="14194"/>
                    <a:pt x="28621" y="14186"/>
                    <a:pt x="28654" y="14169"/>
                  </a:cubicBezTo>
                  <a:lnTo>
                    <a:pt x="30055" y="13368"/>
                  </a:lnTo>
                  <a:cubicBezTo>
                    <a:pt x="30088" y="13335"/>
                    <a:pt x="30088" y="13268"/>
                    <a:pt x="30022" y="13235"/>
                  </a:cubicBezTo>
                  <a:lnTo>
                    <a:pt x="30055" y="13235"/>
                  </a:lnTo>
                  <a:lnTo>
                    <a:pt x="28587" y="12401"/>
                  </a:lnTo>
                  <a:cubicBezTo>
                    <a:pt x="28554" y="12384"/>
                    <a:pt x="28520" y="12376"/>
                    <a:pt x="28487" y="12376"/>
                  </a:cubicBezTo>
                  <a:close/>
                  <a:moveTo>
                    <a:pt x="25151" y="12743"/>
                  </a:moveTo>
                  <a:cubicBezTo>
                    <a:pt x="25118" y="12743"/>
                    <a:pt x="25085" y="12751"/>
                    <a:pt x="25051" y="12768"/>
                  </a:cubicBezTo>
                  <a:lnTo>
                    <a:pt x="23684" y="13569"/>
                  </a:lnTo>
                  <a:cubicBezTo>
                    <a:pt x="23617" y="13602"/>
                    <a:pt x="23617" y="13669"/>
                    <a:pt x="23684" y="13702"/>
                  </a:cubicBezTo>
                  <a:lnTo>
                    <a:pt x="25118" y="14536"/>
                  </a:lnTo>
                  <a:cubicBezTo>
                    <a:pt x="25151" y="14553"/>
                    <a:pt x="25185" y="14561"/>
                    <a:pt x="25218" y="14561"/>
                  </a:cubicBezTo>
                  <a:cubicBezTo>
                    <a:pt x="25251" y="14561"/>
                    <a:pt x="25285" y="14553"/>
                    <a:pt x="25318" y="14536"/>
                  </a:cubicBezTo>
                  <a:lnTo>
                    <a:pt x="26719" y="13735"/>
                  </a:lnTo>
                  <a:cubicBezTo>
                    <a:pt x="26786" y="13702"/>
                    <a:pt x="26786" y="13635"/>
                    <a:pt x="26719" y="13602"/>
                  </a:cubicBezTo>
                  <a:lnTo>
                    <a:pt x="25251" y="12768"/>
                  </a:lnTo>
                  <a:cubicBezTo>
                    <a:pt x="25218" y="12751"/>
                    <a:pt x="25185" y="12743"/>
                    <a:pt x="25151" y="12743"/>
                  </a:cubicBezTo>
                  <a:close/>
                  <a:moveTo>
                    <a:pt x="33941" y="12743"/>
                  </a:moveTo>
                  <a:cubicBezTo>
                    <a:pt x="33899" y="12743"/>
                    <a:pt x="33858" y="12751"/>
                    <a:pt x="33824" y="12768"/>
                  </a:cubicBezTo>
                  <a:lnTo>
                    <a:pt x="32457" y="13569"/>
                  </a:lnTo>
                  <a:cubicBezTo>
                    <a:pt x="32390" y="13602"/>
                    <a:pt x="32390" y="13669"/>
                    <a:pt x="32457" y="13702"/>
                  </a:cubicBezTo>
                  <a:lnTo>
                    <a:pt x="33891" y="14536"/>
                  </a:lnTo>
                  <a:cubicBezTo>
                    <a:pt x="33924" y="14553"/>
                    <a:pt x="33958" y="14561"/>
                    <a:pt x="33991" y="14561"/>
                  </a:cubicBezTo>
                  <a:cubicBezTo>
                    <a:pt x="34024" y="14561"/>
                    <a:pt x="34058" y="14553"/>
                    <a:pt x="34091" y="14536"/>
                  </a:cubicBezTo>
                  <a:lnTo>
                    <a:pt x="35492" y="13735"/>
                  </a:lnTo>
                  <a:cubicBezTo>
                    <a:pt x="35559" y="13702"/>
                    <a:pt x="35525" y="13635"/>
                    <a:pt x="35492" y="13602"/>
                  </a:cubicBezTo>
                  <a:lnTo>
                    <a:pt x="34058" y="12768"/>
                  </a:lnTo>
                  <a:cubicBezTo>
                    <a:pt x="34024" y="12751"/>
                    <a:pt x="33983" y="12743"/>
                    <a:pt x="33941" y="12743"/>
                  </a:cubicBezTo>
                  <a:close/>
                  <a:moveTo>
                    <a:pt x="21649" y="13010"/>
                  </a:moveTo>
                  <a:cubicBezTo>
                    <a:pt x="21616" y="13010"/>
                    <a:pt x="21582" y="13018"/>
                    <a:pt x="21549" y="13035"/>
                  </a:cubicBezTo>
                  <a:lnTo>
                    <a:pt x="20148" y="13835"/>
                  </a:lnTo>
                  <a:cubicBezTo>
                    <a:pt x="20081" y="13835"/>
                    <a:pt x="20081" y="13902"/>
                    <a:pt x="20148" y="13936"/>
                  </a:cubicBezTo>
                  <a:lnTo>
                    <a:pt x="21616" y="14769"/>
                  </a:lnTo>
                  <a:cubicBezTo>
                    <a:pt x="21632" y="14786"/>
                    <a:pt x="21666" y="14794"/>
                    <a:pt x="21703" y="14794"/>
                  </a:cubicBezTo>
                  <a:cubicBezTo>
                    <a:pt x="21741" y="14794"/>
                    <a:pt x="21782" y="14786"/>
                    <a:pt x="21816" y="14769"/>
                  </a:cubicBezTo>
                  <a:lnTo>
                    <a:pt x="23183" y="13969"/>
                  </a:lnTo>
                  <a:cubicBezTo>
                    <a:pt x="23250" y="13936"/>
                    <a:pt x="23250" y="13902"/>
                    <a:pt x="23183" y="13869"/>
                  </a:cubicBezTo>
                  <a:lnTo>
                    <a:pt x="21749" y="13035"/>
                  </a:lnTo>
                  <a:cubicBezTo>
                    <a:pt x="21716" y="13018"/>
                    <a:pt x="21682" y="13010"/>
                    <a:pt x="21649" y="13010"/>
                  </a:cubicBezTo>
                  <a:close/>
                  <a:moveTo>
                    <a:pt x="18680" y="13544"/>
                  </a:moveTo>
                  <a:cubicBezTo>
                    <a:pt x="18647" y="13544"/>
                    <a:pt x="18613" y="13552"/>
                    <a:pt x="18580" y="13569"/>
                  </a:cubicBezTo>
                  <a:lnTo>
                    <a:pt x="17179" y="14369"/>
                  </a:lnTo>
                  <a:cubicBezTo>
                    <a:pt x="17112" y="14403"/>
                    <a:pt x="17112" y="14469"/>
                    <a:pt x="17179" y="14503"/>
                  </a:cubicBezTo>
                  <a:lnTo>
                    <a:pt x="18613" y="15337"/>
                  </a:lnTo>
                  <a:cubicBezTo>
                    <a:pt x="18647" y="15353"/>
                    <a:pt x="18688" y="15362"/>
                    <a:pt x="18730" y="15362"/>
                  </a:cubicBezTo>
                  <a:cubicBezTo>
                    <a:pt x="18772" y="15362"/>
                    <a:pt x="18814" y="15353"/>
                    <a:pt x="18847" y="15337"/>
                  </a:cubicBezTo>
                  <a:lnTo>
                    <a:pt x="20248" y="14536"/>
                  </a:lnTo>
                  <a:cubicBezTo>
                    <a:pt x="20281" y="14503"/>
                    <a:pt x="20281" y="14436"/>
                    <a:pt x="20248" y="14403"/>
                  </a:cubicBezTo>
                  <a:lnTo>
                    <a:pt x="18780" y="13569"/>
                  </a:lnTo>
                  <a:cubicBezTo>
                    <a:pt x="18747" y="13552"/>
                    <a:pt x="18713" y="13544"/>
                    <a:pt x="18680" y="13544"/>
                  </a:cubicBezTo>
                  <a:close/>
                  <a:moveTo>
                    <a:pt x="30605" y="13610"/>
                  </a:moveTo>
                  <a:cubicBezTo>
                    <a:pt x="30564" y="13610"/>
                    <a:pt x="30522" y="13619"/>
                    <a:pt x="30489" y="13635"/>
                  </a:cubicBezTo>
                  <a:lnTo>
                    <a:pt x="29121" y="14436"/>
                  </a:lnTo>
                  <a:cubicBezTo>
                    <a:pt x="29054" y="14469"/>
                    <a:pt x="29088" y="14503"/>
                    <a:pt x="29121" y="14569"/>
                  </a:cubicBezTo>
                  <a:lnTo>
                    <a:pt x="30555" y="15403"/>
                  </a:lnTo>
                  <a:cubicBezTo>
                    <a:pt x="30589" y="15420"/>
                    <a:pt x="30630" y="15428"/>
                    <a:pt x="30672" y="15428"/>
                  </a:cubicBezTo>
                  <a:cubicBezTo>
                    <a:pt x="30714" y="15428"/>
                    <a:pt x="30755" y="15420"/>
                    <a:pt x="30789" y="15403"/>
                  </a:cubicBezTo>
                  <a:lnTo>
                    <a:pt x="32156" y="14603"/>
                  </a:lnTo>
                  <a:cubicBezTo>
                    <a:pt x="32223" y="14569"/>
                    <a:pt x="32190" y="14536"/>
                    <a:pt x="32156" y="14469"/>
                  </a:cubicBezTo>
                  <a:lnTo>
                    <a:pt x="30722" y="13635"/>
                  </a:lnTo>
                  <a:cubicBezTo>
                    <a:pt x="30689" y="13619"/>
                    <a:pt x="30647" y="13610"/>
                    <a:pt x="30605" y="13610"/>
                  </a:cubicBezTo>
                  <a:close/>
                  <a:moveTo>
                    <a:pt x="27270" y="13977"/>
                  </a:moveTo>
                  <a:cubicBezTo>
                    <a:pt x="27228" y="13977"/>
                    <a:pt x="27186" y="13986"/>
                    <a:pt x="27153" y="14002"/>
                  </a:cubicBezTo>
                  <a:lnTo>
                    <a:pt x="25785" y="14803"/>
                  </a:lnTo>
                  <a:cubicBezTo>
                    <a:pt x="25718" y="14836"/>
                    <a:pt x="25752" y="14870"/>
                    <a:pt x="25785" y="14936"/>
                  </a:cubicBezTo>
                  <a:lnTo>
                    <a:pt x="27220" y="15770"/>
                  </a:lnTo>
                  <a:lnTo>
                    <a:pt x="27453" y="15770"/>
                  </a:lnTo>
                  <a:lnTo>
                    <a:pt x="28821" y="14970"/>
                  </a:lnTo>
                  <a:cubicBezTo>
                    <a:pt x="28887" y="14936"/>
                    <a:pt x="28887" y="14870"/>
                    <a:pt x="28821" y="14836"/>
                  </a:cubicBezTo>
                  <a:lnTo>
                    <a:pt x="27386" y="14002"/>
                  </a:lnTo>
                  <a:cubicBezTo>
                    <a:pt x="27353" y="13986"/>
                    <a:pt x="27311" y="13977"/>
                    <a:pt x="27270" y="13977"/>
                  </a:cubicBezTo>
                  <a:close/>
                  <a:moveTo>
                    <a:pt x="36080" y="13986"/>
                  </a:moveTo>
                  <a:cubicBezTo>
                    <a:pt x="36043" y="13986"/>
                    <a:pt x="36009" y="14002"/>
                    <a:pt x="35992" y="14036"/>
                  </a:cubicBezTo>
                  <a:lnTo>
                    <a:pt x="34591" y="14836"/>
                  </a:lnTo>
                  <a:cubicBezTo>
                    <a:pt x="34525" y="14836"/>
                    <a:pt x="34558" y="14903"/>
                    <a:pt x="34591" y="14936"/>
                  </a:cubicBezTo>
                  <a:lnTo>
                    <a:pt x="36026" y="15770"/>
                  </a:lnTo>
                  <a:cubicBezTo>
                    <a:pt x="36059" y="15787"/>
                    <a:pt x="36101" y="15795"/>
                    <a:pt x="36143" y="15795"/>
                  </a:cubicBezTo>
                  <a:cubicBezTo>
                    <a:pt x="36184" y="15795"/>
                    <a:pt x="36226" y="15787"/>
                    <a:pt x="36259" y="15770"/>
                  </a:cubicBezTo>
                  <a:lnTo>
                    <a:pt x="37627" y="14970"/>
                  </a:lnTo>
                  <a:cubicBezTo>
                    <a:pt x="37694" y="14936"/>
                    <a:pt x="37694" y="14903"/>
                    <a:pt x="37627" y="14870"/>
                  </a:cubicBezTo>
                  <a:lnTo>
                    <a:pt x="36193" y="14036"/>
                  </a:lnTo>
                  <a:cubicBezTo>
                    <a:pt x="36159" y="14002"/>
                    <a:pt x="36118" y="13986"/>
                    <a:pt x="36080" y="13986"/>
                  </a:cubicBezTo>
                  <a:close/>
                  <a:moveTo>
                    <a:pt x="23784" y="14211"/>
                  </a:moveTo>
                  <a:cubicBezTo>
                    <a:pt x="23750" y="14211"/>
                    <a:pt x="23717" y="14219"/>
                    <a:pt x="23684" y="14236"/>
                  </a:cubicBezTo>
                  <a:lnTo>
                    <a:pt x="22283" y="15036"/>
                  </a:lnTo>
                  <a:cubicBezTo>
                    <a:pt x="22216" y="15070"/>
                    <a:pt x="22216" y="15103"/>
                    <a:pt x="22283" y="15170"/>
                  </a:cubicBezTo>
                  <a:lnTo>
                    <a:pt x="23750" y="16004"/>
                  </a:lnTo>
                  <a:lnTo>
                    <a:pt x="23951" y="16004"/>
                  </a:lnTo>
                  <a:lnTo>
                    <a:pt x="25318" y="15203"/>
                  </a:lnTo>
                  <a:cubicBezTo>
                    <a:pt x="25385" y="15170"/>
                    <a:pt x="25385" y="15103"/>
                    <a:pt x="25318" y="15070"/>
                  </a:cubicBezTo>
                  <a:lnTo>
                    <a:pt x="23884" y="14236"/>
                  </a:lnTo>
                  <a:cubicBezTo>
                    <a:pt x="23850" y="14219"/>
                    <a:pt x="23817" y="14211"/>
                    <a:pt x="23784" y="14211"/>
                  </a:cubicBezTo>
                  <a:close/>
                  <a:moveTo>
                    <a:pt x="20765" y="14778"/>
                  </a:moveTo>
                  <a:cubicBezTo>
                    <a:pt x="20723" y="14778"/>
                    <a:pt x="20682" y="14786"/>
                    <a:pt x="20648" y="14803"/>
                  </a:cubicBezTo>
                  <a:lnTo>
                    <a:pt x="19281" y="15603"/>
                  </a:lnTo>
                  <a:cubicBezTo>
                    <a:pt x="19214" y="15637"/>
                    <a:pt x="19214" y="15670"/>
                    <a:pt x="19281" y="15703"/>
                  </a:cubicBezTo>
                  <a:lnTo>
                    <a:pt x="20748" y="16537"/>
                  </a:lnTo>
                  <a:cubicBezTo>
                    <a:pt x="20782" y="16554"/>
                    <a:pt x="20815" y="16562"/>
                    <a:pt x="20848" y="16562"/>
                  </a:cubicBezTo>
                  <a:cubicBezTo>
                    <a:pt x="20882" y="16562"/>
                    <a:pt x="20915" y="16554"/>
                    <a:pt x="20948" y="16537"/>
                  </a:cubicBezTo>
                  <a:lnTo>
                    <a:pt x="22316" y="15770"/>
                  </a:lnTo>
                  <a:cubicBezTo>
                    <a:pt x="22383" y="15737"/>
                    <a:pt x="22349" y="15703"/>
                    <a:pt x="22316" y="15637"/>
                  </a:cubicBezTo>
                  <a:lnTo>
                    <a:pt x="20882" y="14803"/>
                  </a:lnTo>
                  <a:cubicBezTo>
                    <a:pt x="20848" y="14786"/>
                    <a:pt x="20807" y="14778"/>
                    <a:pt x="20765" y="14778"/>
                  </a:cubicBezTo>
                  <a:close/>
                  <a:moveTo>
                    <a:pt x="32707" y="14811"/>
                  </a:moveTo>
                  <a:cubicBezTo>
                    <a:pt x="32665" y="14811"/>
                    <a:pt x="32623" y="14819"/>
                    <a:pt x="32590" y="14836"/>
                  </a:cubicBezTo>
                  <a:lnTo>
                    <a:pt x="31222" y="15637"/>
                  </a:lnTo>
                  <a:cubicBezTo>
                    <a:pt x="31156" y="15670"/>
                    <a:pt x="31156" y="15737"/>
                    <a:pt x="31222" y="15770"/>
                  </a:cubicBezTo>
                  <a:lnTo>
                    <a:pt x="32657" y="16604"/>
                  </a:lnTo>
                  <a:cubicBezTo>
                    <a:pt x="32690" y="16621"/>
                    <a:pt x="32723" y="16629"/>
                    <a:pt x="32757" y="16629"/>
                  </a:cubicBezTo>
                  <a:cubicBezTo>
                    <a:pt x="32790" y="16629"/>
                    <a:pt x="32824" y="16621"/>
                    <a:pt x="32857" y="16604"/>
                  </a:cubicBezTo>
                  <a:lnTo>
                    <a:pt x="34258" y="15804"/>
                  </a:lnTo>
                  <a:cubicBezTo>
                    <a:pt x="34325" y="15770"/>
                    <a:pt x="34325" y="15703"/>
                    <a:pt x="34258" y="15670"/>
                  </a:cubicBezTo>
                  <a:lnTo>
                    <a:pt x="32824" y="14836"/>
                  </a:lnTo>
                  <a:cubicBezTo>
                    <a:pt x="32790" y="14819"/>
                    <a:pt x="32749" y="14811"/>
                    <a:pt x="32707" y="14811"/>
                  </a:cubicBezTo>
                  <a:close/>
                  <a:moveTo>
                    <a:pt x="29392" y="15186"/>
                  </a:moveTo>
                  <a:cubicBezTo>
                    <a:pt x="29354" y="15186"/>
                    <a:pt x="29321" y="15203"/>
                    <a:pt x="29288" y="15236"/>
                  </a:cubicBezTo>
                  <a:lnTo>
                    <a:pt x="27920" y="16004"/>
                  </a:lnTo>
                  <a:cubicBezTo>
                    <a:pt x="27853" y="16037"/>
                    <a:pt x="27853" y="16104"/>
                    <a:pt x="27920" y="16137"/>
                  </a:cubicBezTo>
                  <a:lnTo>
                    <a:pt x="29354" y="16971"/>
                  </a:lnTo>
                  <a:cubicBezTo>
                    <a:pt x="29388" y="16988"/>
                    <a:pt x="29421" y="16996"/>
                    <a:pt x="29454" y="16996"/>
                  </a:cubicBezTo>
                  <a:cubicBezTo>
                    <a:pt x="29488" y="16996"/>
                    <a:pt x="29521" y="16988"/>
                    <a:pt x="29555" y="16971"/>
                  </a:cubicBezTo>
                  <a:lnTo>
                    <a:pt x="30956" y="16170"/>
                  </a:lnTo>
                  <a:cubicBezTo>
                    <a:pt x="31022" y="16137"/>
                    <a:pt x="30989" y="16104"/>
                    <a:pt x="30956" y="16070"/>
                  </a:cubicBezTo>
                  <a:lnTo>
                    <a:pt x="29521" y="15236"/>
                  </a:lnTo>
                  <a:cubicBezTo>
                    <a:pt x="29471" y="15203"/>
                    <a:pt x="29429" y="15186"/>
                    <a:pt x="29392" y="15186"/>
                  </a:cubicBezTo>
                  <a:close/>
                  <a:moveTo>
                    <a:pt x="38194" y="15211"/>
                  </a:moveTo>
                  <a:cubicBezTo>
                    <a:pt x="38161" y="15211"/>
                    <a:pt x="38127" y="15220"/>
                    <a:pt x="38094" y="15236"/>
                  </a:cubicBezTo>
                  <a:lnTo>
                    <a:pt x="36693" y="16037"/>
                  </a:lnTo>
                  <a:cubicBezTo>
                    <a:pt x="36660" y="16070"/>
                    <a:pt x="36660" y="16137"/>
                    <a:pt x="36693" y="16170"/>
                  </a:cubicBezTo>
                  <a:lnTo>
                    <a:pt x="38161" y="17004"/>
                  </a:lnTo>
                  <a:cubicBezTo>
                    <a:pt x="38194" y="17021"/>
                    <a:pt x="38227" y="17029"/>
                    <a:pt x="38261" y="17029"/>
                  </a:cubicBezTo>
                  <a:cubicBezTo>
                    <a:pt x="38294" y="17029"/>
                    <a:pt x="38327" y="17021"/>
                    <a:pt x="38361" y="17004"/>
                  </a:cubicBezTo>
                  <a:lnTo>
                    <a:pt x="39762" y="16204"/>
                  </a:lnTo>
                  <a:cubicBezTo>
                    <a:pt x="39795" y="16170"/>
                    <a:pt x="39795" y="16104"/>
                    <a:pt x="39762" y="16070"/>
                  </a:cubicBezTo>
                  <a:lnTo>
                    <a:pt x="38294" y="15236"/>
                  </a:lnTo>
                  <a:cubicBezTo>
                    <a:pt x="38261" y="15220"/>
                    <a:pt x="38227" y="15211"/>
                    <a:pt x="38194" y="15211"/>
                  </a:cubicBezTo>
                  <a:close/>
                  <a:moveTo>
                    <a:pt x="25885" y="15420"/>
                  </a:moveTo>
                  <a:cubicBezTo>
                    <a:pt x="25852" y="15420"/>
                    <a:pt x="25819" y="15437"/>
                    <a:pt x="25785" y="15470"/>
                  </a:cubicBezTo>
                  <a:lnTo>
                    <a:pt x="24418" y="16237"/>
                  </a:lnTo>
                  <a:cubicBezTo>
                    <a:pt x="24317" y="16271"/>
                    <a:pt x="24317" y="16337"/>
                    <a:pt x="24418" y="16371"/>
                  </a:cubicBezTo>
                  <a:lnTo>
                    <a:pt x="25852" y="17205"/>
                  </a:lnTo>
                  <a:cubicBezTo>
                    <a:pt x="25885" y="17221"/>
                    <a:pt x="25919" y="17230"/>
                    <a:pt x="25952" y="17230"/>
                  </a:cubicBezTo>
                  <a:cubicBezTo>
                    <a:pt x="25985" y="17230"/>
                    <a:pt x="26019" y="17221"/>
                    <a:pt x="26052" y="17205"/>
                  </a:cubicBezTo>
                  <a:lnTo>
                    <a:pt x="27453" y="16404"/>
                  </a:lnTo>
                  <a:cubicBezTo>
                    <a:pt x="27486" y="16371"/>
                    <a:pt x="27486" y="16337"/>
                    <a:pt x="27453" y="16304"/>
                  </a:cubicBezTo>
                  <a:lnTo>
                    <a:pt x="25985" y="15470"/>
                  </a:lnTo>
                  <a:cubicBezTo>
                    <a:pt x="25952" y="15437"/>
                    <a:pt x="25919" y="15420"/>
                    <a:pt x="25885" y="15420"/>
                  </a:cubicBezTo>
                  <a:close/>
                  <a:moveTo>
                    <a:pt x="22883" y="15979"/>
                  </a:moveTo>
                  <a:cubicBezTo>
                    <a:pt x="22850" y="15979"/>
                    <a:pt x="22816" y="15987"/>
                    <a:pt x="22783" y="16004"/>
                  </a:cubicBezTo>
                  <a:lnTo>
                    <a:pt x="21415" y="16804"/>
                  </a:lnTo>
                  <a:cubicBezTo>
                    <a:pt x="21349" y="16838"/>
                    <a:pt x="21349" y="16904"/>
                    <a:pt x="21415" y="16938"/>
                  </a:cubicBezTo>
                  <a:lnTo>
                    <a:pt x="22850" y="17772"/>
                  </a:lnTo>
                  <a:cubicBezTo>
                    <a:pt x="22883" y="17788"/>
                    <a:pt x="22916" y="17797"/>
                    <a:pt x="22950" y="17797"/>
                  </a:cubicBezTo>
                  <a:cubicBezTo>
                    <a:pt x="22983" y="17797"/>
                    <a:pt x="23017" y="17788"/>
                    <a:pt x="23050" y="17772"/>
                  </a:cubicBezTo>
                  <a:lnTo>
                    <a:pt x="24451" y="16971"/>
                  </a:lnTo>
                  <a:cubicBezTo>
                    <a:pt x="24484" y="16938"/>
                    <a:pt x="24484" y="16871"/>
                    <a:pt x="24451" y="16838"/>
                  </a:cubicBezTo>
                  <a:lnTo>
                    <a:pt x="22983" y="16004"/>
                  </a:lnTo>
                  <a:cubicBezTo>
                    <a:pt x="22950" y="15987"/>
                    <a:pt x="22916" y="15979"/>
                    <a:pt x="22883" y="15979"/>
                  </a:cubicBezTo>
                  <a:close/>
                  <a:moveTo>
                    <a:pt x="34825" y="16045"/>
                  </a:moveTo>
                  <a:cubicBezTo>
                    <a:pt x="34792" y="16045"/>
                    <a:pt x="34758" y="16054"/>
                    <a:pt x="34725" y="16070"/>
                  </a:cubicBezTo>
                  <a:lnTo>
                    <a:pt x="33324" y="16871"/>
                  </a:lnTo>
                  <a:cubicBezTo>
                    <a:pt x="33257" y="16904"/>
                    <a:pt x="33291" y="16938"/>
                    <a:pt x="33324" y="16971"/>
                  </a:cubicBezTo>
                  <a:lnTo>
                    <a:pt x="34758" y="17805"/>
                  </a:lnTo>
                  <a:cubicBezTo>
                    <a:pt x="34792" y="17822"/>
                    <a:pt x="34833" y="17830"/>
                    <a:pt x="34875" y="17830"/>
                  </a:cubicBezTo>
                  <a:cubicBezTo>
                    <a:pt x="34917" y="17830"/>
                    <a:pt x="34958" y="17822"/>
                    <a:pt x="34992" y="17805"/>
                  </a:cubicBezTo>
                  <a:lnTo>
                    <a:pt x="36359" y="17004"/>
                  </a:lnTo>
                  <a:cubicBezTo>
                    <a:pt x="36426" y="17004"/>
                    <a:pt x="36426" y="16938"/>
                    <a:pt x="36359" y="16904"/>
                  </a:cubicBezTo>
                  <a:lnTo>
                    <a:pt x="34925" y="16070"/>
                  </a:lnTo>
                  <a:cubicBezTo>
                    <a:pt x="34892" y="16054"/>
                    <a:pt x="34858" y="16045"/>
                    <a:pt x="34825" y="16045"/>
                  </a:cubicBezTo>
                  <a:close/>
                  <a:moveTo>
                    <a:pt x="31506" y="16412"/>
                  </a:moveTo>
                  <a:cubicBezTo>
                    <a:pt x="31464" y="16412"/>
                    <a:pt x="31423" y="16421"/>
                    <a:pt x="31389" y="16437"/>
                  </a:cubicBezTo>
                  <a:lnTo>
                    <a:pt x="30022" y="17238"/>
                  </a:lnTo>
                  <a:cubicBezTo>
                    <a:pt x="29955" y="17271"/>
                    <a:pt x="29955" y="17338"/>
                    <a:pt x="30022" y="17371"/>
                  </a:cubicBezTo>
                  <a:lnTo>
                    <a:pt x="31456" y="18205"/>
                  </a:lnTo>
                  <a:cubicBezTo>
                    <a:pt x="31489" y="18222"/>
                    <a:pt x="31531" y="18230"/>
                    <a:pt x="31573" y="18230"/>
                  </a:cubicBezTo>
                  <a:cubicBezTo>
                    <a:pt x="31614" y="18230"/>
                    <a:pt x="31656" y="18222"/>
                    <a:pt x="31689" y="18205"/>
                  </a:cubicBezTo>
                  <a:lnTo>
                    <a:pt x="33057" y="17405"/>
                  </a:lnTo>
                  <a:cubicBezTo>
                    <a:pt x="33124" y="17371"/>
                    <a:pt x="33124" y="17305"/>
                    <a:pt x="33057" y="17271"/>
                  </a:cubicBezTo>
                  <a:lnTo>
                    <a:pt x="31623" y="16437"/>
                  </a:lnTo>
                  <a:cubicBezTo>
                    <a:pt x="31589" y="16421"/>
                    <a:pt x="31548" y="16412"/>
                    <a:pt x="31506" y="16412"/>
                  </a:cubicBezTo>
                  <a:close/>
                  <a:moveTo>
                    <a:pt x="40329" y="16446"/>
                  </a:moveTo>
                  <a:cubicBezTo>
                    <a:pt x="40296" y="16446"/>
                    <a:pt x="40262" y="16454"/>
                    <a:pt x="40229" y="16471"/>
                  </a:cubicBezTo>
                  <a:lnTo>
                    <a:pt x="38828" y="17271"/>
                  </a:lnTo>
                  <a:cubicBezTo>
                    <a:pt x="38761" y="17305"/>
                    <a:pt x="38761" y="17338"/>
                    <a:pt x="38828" y="17371"/>
                  </a:cubicBezTo>
                  <a:lnTo>
                    <a:pt x="40262" y="18205"/>
                  </a:lnTo>
                  <a:cubicBezTo>
                    <a:pt x="40296" y="18222"/>
                    <a:pt x="40329" y="18230"/>
                    <a:pt x="40362" y="18230"/>
                  </a:cubicBezTo>
                  <a:cubicBezTo>
                    <a:pt x="40396" y="18230"/>
                    <a:pt x="40429" y="18222"/>
                    <a:pt x="40462" y="18205"/>
                  </a:cubicBezTo>
                  <a:lnTo>
                    <a:pt x="41863" y="17438"/>
                  </a:lnTo>
                  <a:cubicBezTo>
                    <a:pt x="41930" y="17405"/>
                    <a:pt x="41930" y="17338"/>
                    <a:pt x="41863" y="17305"/>
                  </a:cubicBezTo>
                  <a:lnTo>
                    <a:pt x="40429" y="16471"/>
                  </a:lnTo>
                  <a:cubicBezTo>
                    <a:pt x="40396" y="16454"/>
                    <a:pt x="40362" y="16446"/>
                    <a:pt x="40329" y="16446"/>
                  </a:cubicBezTo>
                  <a:close/>
                  <a:moveTo>
                    <a:pt x="9340" y="10475"/>
                  </a:moveTo>
                  <a:cubicBezTo>
                    <a:pt x="9307" y="10475"/>
                    <a:pt x="9273" y="10483"/>
                    <a:pt x="9240" y="10500"/>
                  </a:cubicBezTo>
                  <a:lnTo>
                    <a:pt x="7839" y="11300"/>
                  </a:lnTo>
                  <a:cubicBezTo>
                    <a:pt x="7806" y="11334"/>
                    <a:pt x="7806" y="11367"/>
                    <a:pt x="7839" y="11400"/>
                  </a:cubicBezTo>
                  <a:lnTo>
                    <a:pt x="19748" y="18272"/>
                  </a:lnTo>
                  <a:cubicBezTo>
                    <a:pt x="19781" y="18289"/>
                    <a:pt x="19823" y="18297"/>
                    <a:pt x="19864" y="18297"/>
                  </a:cubicBezTo>
                  <a:cubicBezTo>
                    <a:pt x="19906" y="18297"/>
                    <a:pt x="19948" y="18289"/>
                    <a:pt x="19981" y="18272"/>
                  </a:cubicBezTo>
                  <a:lnTo>
                    <a:pt x="21349" y="17471"/>
                  </a:lnTo>
                  <a:cubicBezTo>
                    <a:pt x="21415" y="17438"/>
                    <a:pt x="21415" y="17405"/>
                    <a:pt x="21349" y="17371"/>
                  </a:cubicBezTo>
                  <a:lnTo>
                    <a:pt x="9440" y="10500"/>
                  </a:lnTo>
                  <a:cubicBezTo>
                    <a:pt x="9407" y="10483"/>
                    <a:pt x="9373" y="10475"/>
                    <a:pt x="9340" y="10475"/>
                  </a:cubicBezTo>
                  <a:close/>
                  <a:moveTo>
                    <a:pt x="27974" y="16646"/>
                  </a:moveTo>
                  <a:cubicBezTo>
                    <a:pt x="27937" y="16646"/>
                    <a:pt x="27903" y="16654"/>
                    <a:pt x="27887" y="16671"/>
                  </a:cubicBezTo>
                  <a:lnTo>
                    <a:pt x="26486" y="17471"/>
                  </a:lnTo>
                  <a:cubicBezTo>
                    <a:pt x="26419" y="17505"/>
                    <a:pt x="26419" y="17571"/>
                    <a:pt x="26486" y="17605"/>
                  </a:cubicBezTo>
                  <a:lnTo>
                    <a:pt x="27920" y="18439"/>
                  </a:lnTo>
                  <a:cubicBezTo>
                    <a:pt x="27953" y="18455"/>
                    <a:pt x="27995" y="18464"/>
                    <a:pt x="28037" y="18464"/>
                  </a:cubicBezTo>
                  <a:cubicBezTo>
                    <a:pt x="28079" y="18464"/>
                    <a:pt x="28120" y="18455"/>
                    <a:pt x="28154" y="18439"/>
                  </a:cubicBezTo>
                  <a:lnTo>
                    <a:pt x="29521" y="17638"/>
                  </a:lnTo>
                  <a:cubicBezTo>
                    <a:pt x="29588" y="17605"/>
                    <a:pt x="29588" y="17538"/>
                    <a:pt x="29521" y="17505"/>
                  </a:cubicBezTo>
                  <a:lnTo>
                    <a:pt x="28087" y="16671"/>
                  </a:lnTo>
                  <a:cubicBezTo>
                    <a:pt x="28053" y="16654"/>
                    <a:pt x="28012" y="16646"/>
                    <a:pt x="27974" y="16646"/>
                  </a:cubicBezTo>
                  <a:close/>
                  <a:moveTo>
                    <a:pt x="25001" y="17213"/>
                  </a:moveTo>
                  <a:cubicBezTo>
                    <a:pt x="24960" y="17213"/>
                    <a:pt x="24918" y="17221"/>
                    <a:pt x="24885" y="17238"/>
                  </a:cubicBezTo>
                  <a:lnTo>
                    <a:pt x="23517" y="18038"/>
                  </a:lnTo>
                  <a:cubicBezTo>
                    <a:pt x="23450" y="18072"/>
                    <a:pt x="23450" y="18139"/>
                    <a:pt x="23517" y="18172"/>
                  </a:cubicBezTo>
                  <a:lnTo>
                    <a:pt x="23517" y="18139"/>
                  </a:lnTo>
                  <a:lnTo>
                    <a:pt x="24951" y="18972"/>
                  </a:lnTo>
                  <a:cubicBezTo>
                    <a:pt x="24985" y="18989"/>
                    <a:pt x="25026" y="18997"/>
                    <a:pt x="25068" y="18997"/>
                  </a:cubicBezTo>
                  <a:cubicBezTo>
                    <a:pt x="25110" y="18997"/>
                    <a:pt x="25151" y="18989"/>
                    <a:pt x="25185" y="18972"/>
                  </a:cubicBezTo>
                  <a:lnTo>
                    <a:pt x="26552" y="18205"/>
                  </a:lnTo>
                  <a:cubicBezTo>
                    <a:pt x="26619" y="18172"/>
                    <a:pt x="26619" y="18105"/>
                    <a:pt x="26552" y="18072"/>
                  </a:cubicBezTo>
                  <a:lnTo>
                    <a:pt x="25118" y="17238"/>
                  </a:lnTo>
                  <a:cubicBezTo>
                    <a:pt x="25085" y="17221"/>
                    <a:pt x="25043" y="17213"/>
                    <a:pt x="25001" y="17213"/>
                  </a:cubicBezTo>
                  <a:close/>
                  <a:moveTo>
                    <a:pt x="33624" y="17646"/>
                  </a:moveTo>
                  <a:cubicBezTo>
                    <a:pt x="33591" y="17646"/>
                    <a:pt x="33557" y="17655"/>
                    <a:pt x="33524" y="17672"/>
                  </a:cubicBezTo>
                  <a:lnTo>
                    <a:pt x="32123" y="18472"/>
                  </a:lnTo>
                  <a:cubicBezTo>
                    <a:pt x="32090" y="18472"/>
                    <a:pt x="32090" y="18539"/>
                    <a:pt x="32156" y="18572"/>
                  </a:cubicBezTo>
                  <a:lnTo>
                    <a:pt x="32123" y="18572"/>
                  </a:lnTo>
                  <a:lnTo>
                    <a:pt x="33591" y="19406"/>
                  </a:lnTo>
                  <a:cubicBezTo>
                    <a:pt x="33624" y="19423"/>
                    <a:pt x="33657" y="19431"/>
                    <a:pt x="33691" y="19431"/>
                  </a:cubicBezTo>
                  <a:cubicBezTo>
                    <a:pt x="33724" y="19431"/>
                    <a:pt x="33758" y="19423"/>
                    <a:pt x="33791" y="19406"/>
                  </a:cubicBezTo>
                  <a:lnTo>
                    <a:pt x="35192" y="18606"/>
                  </a:lnTo>
                  <a:cubicBezTo>
                    <a:pt x="35225" y="18606"/>
                    <a:pt x="35225" y="18539"/>
                    <a:pt x="35192" y="18505"/>
                  </a:cubicBezTo>
                  <a:lnTo>
                    <a:pt x="33724" y="17672"/>
                  </a:lnTo>
                  <a:cubicBezTo>
                    <a:pt x="33691" y="17655"/>
                    <a:pt x="33657" y="17646"/>
                    <a:pt x="33624" y="17646"/>
                  </a:cubicBezTo>
                  <a:close/>
                  <a:moveTo>
                    <a:pt x="36926" y="17246"/>
                  </a:moveTo>
                  <a:cubicBezTo>
                    <a:pt x="36893" y="17246"/>
                    <a:pt x="36860" y="17255"/>
                    <a:pt x="36826" y="17271"/>
                  </a:cubicBezTo>
                  <a:lnTo>
                    <a:pt x="35459" y="18072"/>
                  </a:lnTo>
                  <a:cubicBezTo>
                    <a:pt x="35392" y="18105"/>
                    <a:pt x="35392" y="18172"/>
                    <a:pt x="35459" y="18205"/>
                  </a:cubicBezTo>
                  <a:lnTo>
                    <a:pt x="37894" y="19606"/>
                  </a:lnTo>
                  <a:cubicBezTo>
                    <a:pt x="37927" y="19623"/>
                    <a:pt x="37961" y="19631"/>
                    <a:pt x="37994" y="19631"/>
                  </a:cubicBezTo>
                  <a:cubicBezTo>
                    <a:pt x="38027" y="19631"/>
                    <a:pt x="38061" y="19623"/>
                    <a:pt x="38094" y="19606"/>
                  </a:cubicBezTo>
                  <a:lnTo>
                    <a:pt x="39495" y="18806"/>
                  </a:lnTo>
                  <a:cubicBezTo>
                    <a:pt x="39562" y="18806"/>
                    <a:pt x="39562" y="18739"/>
                    <a:pt x="39495" y="18706"/>
                  </a:cubicBezTo>
                  <a:lnTo>
                    <a:pt x="37027" y="17271"/>
                  </a:lnTo>
                  <a:cubicBezTo>
                    <a:pt x="36993" y="17255"/>
                    <a:pt x="36960" y="17246"/>
                    <a:pt x="36926" y="17246"/>
                  </a:cubicBezTo>
                  <a:close/>
                  <a:moveTo>
                    <a:pt x="30088" y="17847"/>
                  </a:moveTo>
                  <a:cubicBezTo>
                    <a:pt x="30055" y="17847"/>
                    <a:pt x="30022" y="17855"/>
                    <a:pt x="29988" y="17872"/>
                  </a:cubicBezTo>
                  <a:lnTo>
                    <a:pt x="28587" y="18706"/>
                  </a:lnTo>
                  <a:cubicBezTo>
                    <a:pt x="28554" y="18739"/>
                    <a:pt x="28554" y="18772"/>
                    <a:pt x="28621" y="18806"/>
                  </a:cubicBezTo>
                  <a:lnTo>
                    <a:pt x="30055" y="19640"/>
                  </a:lnTo>
                  <a:cubicBezTo>
                    <a:pt x="30088" y="19656"/>
                    <a:pt x="30122" y="19665"/>
                    <a:pt x="30155" y="19665"/>
                  </a:cubicBezTo>
                  <a:cubicBezTo>
                    <a:pt x="30188" y="19665"/>
                    <a:pt x="30222" y="19656"/>
                    <a:pt x="30255" y="19640"/>
                  </a:cubicBezTo>
                  <a:lnTo>
                    <a:pt x="31656" y="18839"/>
                  </a:lnTo>
                  <a:cubicBezTo>
                    <a:pt x="31689" y="18806"/>
                    <a:pt x="31689" y="18739"/>
                    <a:pt x="31656" y="18706"/>
                  </a:cubicBezTo>
                  <a:lnTo>
                    <a:pt x="30188" y="17872"/>
                  </a:lnTo>
                  <a:cubicBezTo>
                    <a:pt x="30155" y="17855"/>
                    <a:pt x="30122" y="17847"/>
                    <a:pt x="30088" y="17847"/>
                  </a:cubicBezTo>
                  <a:close/>
                  <a:moveTo>
                    <a:pt x="21916" y="17713"/>
                  </a:moveTo>
                  <a:cubicBezTo>
                    <a:pt x="21882" y="17713"/>
                    <a:pt x="21849" y="17722"/>
                    <a:pt x="21816" y="17738"/>
                  </a:cubicBezTo>
                  <a:lnTo>
                    <a:pt x="20415" y="18539"/>
                  </a:lnTo>
                  <a:cubicBezTo>
                    <a:pt x="20348" y="18572"/>
                    <a:pt x="20381" y="18639"/>
                    <a:pt x="20415" y="18672"/>
                  </a:cubicBezTo>
                  <a:lnTo>
                    <a:pt x="22183" y="19706"/>
                  </a:lnTo>
                  <a:cubicBezTo>
                    <a:pt x="22216" y="19723"/>
                    <a:pt x="22258" y="19731"/>
                    <a:pt x="22299" y="19731"/>
                  </a:cubicBezTo>
                  <a:cubicBezTo>
                    <a:pt x="22341" y="19731"/>
                    <a:pt x="22383" y="19723"/>
                    <a:pt x="22416" y="19706"/>
                  </a:cubicBezTo>
                  <a:lnTo>
                    <a:pt x="23784" y="18906"/>
                  </a:lnTo>
                  <a:cubicBezTo>
                    <a:pt x="23850" y="18872"/>
                    <a:pt x="23850" y="18806"/>
                    <a:pt x="23784" y="18772"/>
                  </a:cubicBezTo>
                  <a:lnTo>
                    <a:pt x="22016" y="17738"/>
                  </a:lnTo>
                  <a:cubicBezTo>
                    <a:pt x="21982" y="17722"/>
                    <a:pt x="21949" y="17713"/>
                    <a:pt x="21916" y="17713"/>
                  </a:cubicBezTo>
                  <a:close/>
                  <a:moveTo>
                    <a:pt x="42897" y="17947"/>
                  </a:moveTo>
                  <a:cubicBezTo>
                    <a:pt x="42864" y="17947"/>
                    <a:pt x="42831" y="17955"/>
                    <a:pt x="42797" y="17972"/>
                  </a:cubicBezTo>
                  <a:lnTo>
                    <a:pt x="41396" y="18772"/>
                  </a:lnTo>
                  <a:cubicBezTo>
                    <a:pt x="41363" y="18806"/>
                    <a:pt x="41363" y="18839"/>
                    <a:pt x="41396" y="18872"/>
                  </a:cubicBezTo>
                  <a:lnTo>
                    <a:pt x="42864" y="19706"/>
                  </a:lnTo>
                  <a:cubicBezTo>
                    <a:pt x="42881" y="19723"/>
                    <a:pt x="42914" y="19731"/>
                    <a:pt x="42952" y="19731"/>
                  </a:cubicBezTo>
                  <a:cubicBezTo>
                    <a:pt x="42989" y="19731"/>
                    <a:pt x="43031" y="19723"/>
                    <a:pt x="43064" y="19706"/>
                  </a:cubicBezTo>
                  <a:lnTo>
                    <a:pt x="44432" y="18906"/>
                  </a:lnTo>
                  <a:cubicBezTo>
                    <a:pt x="44499" y="18872"/>
                    <a:pt x="44499" y="18839"/>
                    <a:pt x="44432" y="18806"/>
                  </a:cubicBezTo>
                  <a:lnTo>
                    <a:pt x="42997" y="17972"/>
                  </a:lnTo>
                  <a:cubicBezTo>
                    <a:pt x="42964" y="17955"/>
                    <a:pt x="42931" y="17947"/>
                    <a:pt x="42897" y="17947"/>
                  </a:cubicBezTo>
                  <a:close/>
                  <a:moveTo>
                    <a:pt x="27119" y="18414"/>
                  </a:moveTo>
                  <a:cubicBezTo>
                    <a:pt x="27086" y="18414"/>
                    <a:pt x="27053" y="18422"/>
                    <a:pt x="27019" y="18439"/>
                  </a:cubicBezTo>
                  <a:lnTo>
                    <a:pt x="25618" y="19239"/>
                  </a:lnTo>
                  <a:cubicBezTo>
                    <a:pt x="25552" y="19273"/>
                    <a:pt x="25585" y="19339"/>
                    <a:pt x="25618" y="19373"/>
                  </a:cubicBezTo>
                  <a:lnTo>
                    <a:pt x="27086" y="20207"/>
                  </a:lnTo>
                  <a:cubicBezTo>
                    <a:pt x="27119" y="20223"/>
                    <a:pt x="27153" y="20232"/>
                    <a:pt x="27186" y="20232"/>
                  </a:cubicBezTo>
                  <a:cubicBezTo>
                    <a:pt x="27220" y="20232"/>
                    <a:pt x="27253" y="20223"/>
                    <a:pt x="27286" y="20207"/>
                  </a:cubicBezTo>
                  <a:lnTo>
                    <a:pt x="28654" y="19406"/>
                  </a:lnTo>
                  <a:cubicBezTo>
                    <a:pt x="28721" y="19373"/>
                    <a:pt x="28721" y="19306"/>
                    <a:pt x="28654" y="19273"/>
                  </a:cubicBezTo>
                  <a:lnTo>
                    <a:pt x="27220" y="18439"/>
                  </a:lnTo>
                  <a:cubicBezTo>
                    <a:pt x="27186" y="18422"/>
                    <a:pt x="27153" y="18414"/>
                    <a:pt x="27119" y="18414"/>
                  </a:cubicBezTo>
                  <a:close/>
                  <a:moveTo>
                    <a:pt x="44999" y="19148"/>
                  </a:moveTo>
                  <a:cubicBezTo>
                    <a:pt x="44966" y="19148"/>
                    <a:pt x="44932" y="19156"/>
                    <a:pt x="44899" y="19173"/>
                  </a:cubicBezTo>
                  <a:lnTo>
                    <a:pt x="43531" y="19973"/>
                  </a:lnTo>
                  <a:cubicBezTo>
                    <a:pt x="43464" y="20007"/>
                    <a:pt x="43464" y="20040"/>
                    <a:pt x="43531" y="20107"/>
                  </a:cubicBezTo>
                  <a:lnTo>
                    <a:pt x="44966" y="20941"/>
                  </a:lnTo>
                  <a:cubicBezTo>
                    <a:pt x="44999" y="20957"/>
                    <a:pt x="45032" y="20966"/>
                    <a:pt x="45066" y="20966"/>
                  </a:cubicBezTo>
                  <a:cubicBezTo>
                    <a:pt x="45099" y="20966"/>
                    <a:pt x="45132" y="20957"/>
                    <a:pt x="45166" y="20941"/>
                  </a:cubicBezTo>
                  <a:lnTo>
                    <a:pt x="46567" y="20140"/>
                  </a:lnTo>
                  <a:cubicBezTo>
                    <a:pt x="46600" y="20107"/>
                    <a:pt x="46600" y="20040"/>
                    <a:pt x="46567" y="20007"/>
                  </a:cubicBezTo>
                  <a:lnTo>
                    <a:pt x="45099" y="19173"/>
                  </a:lnTo>
                  <a:cubicBezTo>
                    <a:pt x="45066" y="19156"/>
                    <a:pt x="45032" y="19148"/>
                    <a:pt x="44999" y="19148"/>
                  </a:cubicBezTo>
                  <a:close/>
                  <a:moveTo>
                    <a:pt x="24351" y="19148"/>
                  </a:moveTo>
                  <a:cubicBezTo>
                    <a:pt x="24317" y="19148"/>
                    <a:pt x="24284" y="19156"/>
                    <a:pt x="24251" y="19173"/>
                  </a:cubicBezTo>
                  <a:lnTo>
                    <a:pt x="22850" y="19940"/>
                  </a:lnTo>
                  <a:cubicBezTo>
                    <a:pt x="22816" y="19973"/>
                    <a:pt x="22816" y="20040"/>
                    <a:pt x="22850" y="20073"/>
                  </a:cubicBezTo>
                  <a:lnTo>
                    <a:pt x="24651" y="21074"/>
                  </a:lnTo>
                  <a:cubicBezTo>
                    <a:pt x="24684" y="21091"/>
                    <a:pt x="24718" y="21099"/>
                    <a:pt x="24751" y="21099"/>
                  </a:cubicBezTo>
                  <a:cubicBezTo>
                    <a:pt x="24784" y="21099"/>
                    <a:pt x="24818" y="21091"/>
                    <a:pt x="24851" y="21074"/>
                  </a:cubicBezTo>
                  <a:lnTo>
                    <a:pt x="26252" y="20307"/>
                  </a:lnTo>
                  <a:cubicBezTo>
                    <a:pt x="26286" y="20273"/>
                    <a:pt x="26286" y="20240"/>
                    <a:pt x="26252" y="20207"/>
                  </a:cubicBezTo>
                  <a:lnTo>
                    <a:pt x="24451" y="19173"/>
                  </a:lnTo>
                  <a:cubicBezTo>
                    <a:pt x="24418" y="19156"/>
                    <a:pt x="24384" y="19148"/>
                    <a:pt x="24351" y="19148"/>
                  </a:cubicBezTo>
                  <a:close/>
                  <a:moveTo>
                    <a:pt x="40496" y="19314"/>
                  </a:moveTo>
                  <a:cubicBezTo>
                    <a:pt x="40462" y="19314"/>
                    <a:pt x="40429" y="19323"/>
                    <a:pt x="40396" y="19339"/>
                  </a:cubicBezTo>
                  <a:lnTo>
                    <a:pt x="38995" y="20140"/>
                  </a:lnTo>
                  <a:cubicBezTo>
                    <a:pt x="38928" y="20173"/>
                    <a:pt x="38961" y="20207"/>
                    <a:pt x="38995" y="20273"/>
                  </a:cubicBezTo>
                  <a:lnTo>
                    <a:pt x="40429" y="21107"/>
                  </a:lnTo>
                  <a:cubicBezTo>
                    <a:pt x="40462" y="21124"/>
                    <a:pt x="40504" y="21132"/>
                    <a:pt x="40546" y="21132"/>
                  </a:cubicBezTo>
                  <a:cubicBezTo>
                    <a:pt x="40587" y="21132"/>
                    <a:pt x="40629" y="21124"/>
                    <a:pt x="40662" y="21107"/>
                  </a:cubicBezTo>
                  <a:lnTo>
                    <a:pt x="42030" y="20307"/>
                  </a:lnTo>
                  <a:cubicBezTo>
                    <a:pt x="42097" y="20273"/>
                    <a:pt x="42097" y="20207"/>
                    <a:pt x="42030" y="20173"/>
                  </a:cubicBezTo>
                  <a:lnTo>
                    <a:pt x="40596" y="19339"/>
                  </a:lnTo>
                  <a:cubicBezTo>
                    <a:pt x="40562" y="19323"/>
                    <a:pt x="40529" y="19314"/>
                    <a:pt x="40496" y="19314"/>
                  </a:cubicBezTo>
                  <a:close/>
                  <a:moveTo>
                    <a:pt x="35759" y="18847"/>
                  </a:moveTo>
                  <a:cubicBezTo>
                    <a:pt x="35726" y="18847"/>
                    <a:pt x="35692" y="18856"/>
                    <a:pt x="35659" y="18872"/>
                  </a:cubicBezTo>
                  <a:lnTo>
                    <a:pt x="33891" y="19906"/>
                  </a:lnTo>
                  <a:cubicBezTo>
                    <a:pt x="33858" y="19923"/>
                    <a:pt x="33816" y="19931"/>
                    <a:pt x="33778" y="19931"/>
                  </a:cubicBezTo>
                  <a:cubicBezTo>
                    <a:pt x="33741" y="19931"/>
                    <a:pt x="33708" y="19923"/>
                    <a:pt x="33691" y="19906"/>
                  </a:cubicBezTo>
                  <a:lnTo>
                    <a:pt x="32323" y="19106"/>
                  </a:lnTo>
                  <a:cubicBezTo>
                    <a:pt x="32290" y="19089"/>
                    <a:pt x="32256" y="19081"/>
                    <a:pt x="32223" y="19081"/>
                  </a:cubicBezTo>
                  <a:cubicBezTo>
                    <a:pt x="32190" y="19081"/>
                    <a:pt x="32156" y="19089"/>
                    <a:pt x="32123" y="19106"/>
                  </a:cubicBezTo>
                  <a:lnTo>
                    <a:pt x="30722" y="19906"/>
                  </a:lnTo>
                  <a:cubicBezTo>
                    <a:pt x="30655" y="19940"/>
                    <a:pt x="30655" y="20007"/>
                    <a:pt x="30722" y="20040"/>
                  </a:cubicBezTo>
                  <a:lnTo>
                    <a:pt x="30755" y="20040"/>
                  </a:lnTo>
                  <a:lnTo>
                    <a:pt x="33958" y="21908"/>
                  </a:lnTo>
                  <a:cubicBezTo>
                    <a:pt x="33991" y="21925"/>
                    <a:pt x="34033" y="21933"/>
                    <a:pt x="34074" y="21933"/>
                  </a:cubicBezTo>
                  <a:cubicBezTo>
                    <a:pt x="34116" y="21933"/>
                    <a:pt x="34158" y="21925"/>
                    <a:pt x="34191" y="21908"/>
                  </a:cubicBezTo>
                  <a:lnTo>
                    <a:pt x="37527" y="19973"/>
                  </a:lnTo>
                  <a:cubicBezTo>
                    <a:pt x="37594" y="19940"/>
                    <a:pt x="37594" y="19873"/>
                    <a:pt x="37527" y="19840"/>
                  </a:cubicBezTo>
                  <a:lnTo>
                    <a:pt x="35859" y="18872"/>
                  </a:lnTo>
                  <a:cubicBezTo>
                    <a:pt x="35826" y="18856"/>
                    <a:pt x="35792" y="18847"/>
                    <a:pt x="35759" y="18847"/>
                  </a:cubicBezTo>
                  <a:close/>
                  <a:moveTo>
                    <a:pt x="47117" y="20382"/>
                  </a:moveTo>
                  <a:cubicBezTo>
                    <a:pt x="47075" y="20382"/>
                    <a:pt x="47034" y="20390"/>
                    <a:pt x="47000" y="20407"/>
                  </a:cubicBezTo>
                  <a:lnTo>
                    <a:pt x="45633" y="21207"/>
                  </a:lnTo>
                  <a:cubicBezTo>
                    <a:pt x="45566" y="21241"/>
                    <a:pt x="45566" y="21274"/>
                    <a:pt x="45633" y="21307"/>
                  </a:cubicBezTo>
                  <a:lnTo>
                    <a:pt x="47067" y="22141"/>
                  </a:lnTo>
                  <a:cubicBezTo>
                    <a:pt x="47100" y="22158"/>
                    <a:pt x="47142" y="22166"/>
                    <a:pt x="47184" y="22166"/>
                  </a:cubicBezTo>
                  <a:cubicBezTo>
                    <a:pt x="47226" y="22166"/>
                    <a:pt x="47267" y="22158"/>
                    <a:pt x="47301" y="22141"/>
                  </a:cubicBezTo>
                  <a:lnTo>
                    <a:pt x="48668" y="21341"/>
                  </a:lnTo>
                  <a:cubicBezTo>
                    <a:pt x="48735" y="21307"/>
                    <a:pt x="48702" y="21274"/>
                    <a:pt x="48668" y="21241"/>
                  </a:cubicBezTo>
                  <a:lnTo>
                    <a:pt x="47234" y="20407"/>
                  </a:lnTo>
                  <a:cubicBezTo>
                    <a:pt x="47200" y="20390"/>
                    <a:pt x="47159" y="20382"/>
                    <a:pt x="47117" y="20382"/>
                  </a:cubicBezTo>
                  <a:close/>
                  <a:moveTo>
                    <a:pt x="38544" y="20448"/>
                  </a:moveTo>
                  <a:cubicBezTo>
                    <a:pt x="38503" y="20448"/>
                    <a:pt x="38461" y="20457"/>
                    <a:pt x="38428" y="20474"/>
                  </a:cubicBezTo>
                  <a:lnTo>
                    <a:pt x="37060" y="21274"/>
                  </a:lnTo>
                  <a:cubicBezTo>
                    <a:pt x="36960" y="21307"/>
                    <a:pt x="36993" y="21374"/>
                    <a:pt x="37027" y="21408"/>
                  </a:cubicBezTo>
                  <a:lnTo>
                    <a:pt x="37060" y="21408"/>
                  </a:lnTo>
                  <a:lnTo>
                    <a:pt x="38494" y="22241"/>
                  </a:lnTo>
                  <a:cubicBezTo>
                    <a:pt x="38528" y="22258"/>
                    <a:pt x="38569" y="22266"/>
                    <a:pt x="38611" y="22266"/>
                  </a:cubicBezTo>
                  <a:cubicBezTo>
                    <a:pt x="38653" y="22266"/>
                    <a:pt x="38694" y="22258"/>
                    <a:pt x="38728" y="22241"/>
                  </a:cubicBezTo>
                  <a:lnTo>
                    <a:pt x="40095" y="21441"/>
                  </a:lnTo>
                  <a:cubicBezTo>
                    <a:pt x="40162" y="21408"/>
                    <a:pt x="40162" y="21341"/>
                    <a:pt x="40095" y="21307"/>
                  </a:cubicBezTo>
                  <a:lnTo>
                    <a:pt x="38661" y="20474"/>
                  </a:lnTo>
                  <a:cubicBezTo>
                    <a:pt x="38628" y="20457"/>
                    <a:pt x="38586" y="20448"/>
                    <a:pt x="38544" y="20448"/>
                  </a:cubicBezTo>
                  <a:close/>
                  <a:moveTo>
                    <a:pt x="42597" y="20549"/>
                  </a:moveTo>
                  <a:cubicBezTo>
                    <a:pt x="42564" y="20549"/>
                    <a:pt x="42530" y="20557"/>
                    <a:pt x="42497" y="20574"/>
                  </a:cubicBezTo>
                  <a:lnTo>
                    <a:pt x="41129" y="21374"/>
                  </a:lnTo>
                  <a:cubicBezTo>
                    <a:pt x="41063" y="21408"/>
                    <a:pt x="41063" y="21441"/>
                    <a:pt x="41129" y="21474"/>
                  </a:cubicBezTo>
                  <a:lnTo>
                    <a:pt x="42564" y="22308"/>
                  </a:lnTo>
                  <a:cubicBezTo>
                    <a:pt x="42597" y="22325"/>
                    <a:pt x="42631" y="22333"/>
                    <a:pt x="42664" y="22333"/>
                  </a:cubicBezTo>
                  <a:cubicBezTo>
                    <a:pt x="42697" y="22333"/>
                    <a:pt x="42731" y="22325"/>
                    <a:pt x="42764" y="22308"/>
                  </a:cubicBezTo>
                  <a:lnTo>
                    <a:pt x="44165" y="21508"/>
                  </a:lnTo>
                  <a:cubicBezTo>
                    <a:pt x="44232" y="21474"/>
                    <a:pt x="44232" y="21441"/>
                    <a:pt x="44165" y="21408"/>
                  </a:cubicBezTo>
                  <a:lnTo>
                    <a:pt x="42697" y="20574"/>
                  </a:lnTo>
                  <a:cubicBezTo>
                    <a:pt x="42664" y="20557"/>
                    <a:pt x="42631" y="20549"/>
                    <a:pt x="42597" y="20549"/>
                  </a:cubicBezTo>
                  <a:close/>
                  <a:moveTo>
                    <a:pt x="26803" y="20549"/>
                  </a:moveTo>
                  <a:cubicBezTo>
                    <a:pt x="26761" y="20549"/>
                    <a:pt x="26719" y="20557"/>
                    <a:pt x="26686" y="20574"/>
                  </a:cubicBezTo>
                  <a:lnTo>
                    <a:pt x="25318" y="21374"/>
                  </a:lnTo>
                  <a:cubicBezTo>
                    <a:pt x="25251" y="21408"/>
                    <a:pt x="25251" y="21441"/>
                    <a:pt x="25318" y="21508"/>
                  </a:cubicBezTo>
                  <a:lnTo>
                    <a:pt x="27086" y="22508"/>
                  </a:lnTo>
                  <a:cubicBezTo>
                    <a:pt x="27119" y="22525"/>
                    <a:pt x="27153" y="22533"/>
                    <a:pt x="27186" y="22533"/>
                  </a:cubicBezTo>
                  <a:cubicBezTo>
                    <a:pt x="27220" y="22533"/>
                    <a:pt x="27253" y="22525"/>
                    <a:pt x="27286" y="22508"/>
                  </a:cubicBezTo>
                  <a:lnTo>
                    <a:pt x="28687" y="21741"/>
                  </a:lnTo>
                  <a:cubicBezTo>
                    <a:pt x="28754" y="21708"/>
                    <a:pt x="28754" y="21641"/>
                    <a:pt x="28687" y="21608"/>
                  </a:cubicBezTo>
                  <a:lnTo>
                    <a:pt x="26919" y="20574"/>
                  </a:lnTo>
                  <a:cubicBezTo>
                    <a:pt x="26886" y="20557"/>
                    <a:pt x="26844" y="20549"/>
                    <a:pt x="26803" y="20549"/>
                  </a:cubicBezTo>
                  <a:close/>
                  <a:moveTo>
                    <a:pt x="29221" y="19648"/>
                  </a:moveTo>
                  <a:cubicBezTo>
                    <a:pt x="29188" y="19648"/>
                    <a:pt x="29154" y="19656"/>
                    <a:pt x="29121" y="19673"/>
                  </a:cubicBezTo>
                  <a:lnTo>
                    <a:pt x="27753" y="20474"/>
                  </a:lnTo>
                  <a:cubicBezTo>
                    <a:pt x="27687" y="20507"/>
                    <a:pt x="27687" y="20574"/>
                    <a:pt x="27753" y="20607"/>
                  </a:cubicBezTo>
                  <a:lnTo>
                    <a:pt x="31956" y="23042"/>
                  </a:lnTo>
                  <a:cubicBezTo>
                    <a:pt x="31990" y="23059"/>
                    <a:pt x="32031" y="23067"/>
                    <a:pt x="32073" y="23067"/>
                  </a:cubicBezTo>
                  <a:cubicBezTo>
                    <a:pt x="32115" y="23067"/>
                    <a:pt x="32156" y="23059"/>
                    <a:pt x="32190" y="23042"/>
                  </a:cubicBezTo>
                  <a:lnTo>
                    <a:pt x="33557" y="22241"/>
                  </a:lnTo>
                  <a:cubicBezTo>
                    <a:pt x="33624" y="22208"/>
                    <a:pt x="33624" y="22141"/>
                    <a:pt x="33557" y="22108"/>
                  </a:cubicBezTo>
                  <a:lnTo>
                    <a:pt x="29321" y="19673"/>
                  </a:lnTo>
                  <a:cubicBezTo>
                    <a:pt x="29288" y="19656"/>
                    <a:pt x="29254" y="19648"/>
                    <a:pt x="29221" y="19648"/>
                  </a:cubicBezTo>
                  <a:close/>
                  <a:moveTo>
                    <a:pt x="49169" y="22150"/>
                  </a:moveTo>
                  <a:cubicBezTo>
                    <a:pt x="49135" y="22150"/>
                    <a:pt x="49102" y="22158"/>
                    <a:pt x="49068" y="22175"/>
                  </a:cubicBezTo>
                  <a:lnTo>
                    <a:pt x="48702" y="22375"/>
                  </a:lnTo>
                  <a:cubicBezTo>
                    <a:pt x="48635" y="22408"/>
                    <a:pt x="48635" y="22475"/>
                    <a:pt x="48702" y="22508"/>
                  </a:cubicBezTo>
                  <a:lnTo>
                    <a:pt x="50136" y="23342"/>
                  </a:lnTo>
                  <a:cubicBezTo>
                    <a:pt x="50169" y="23359"/>
                    <a:pt x="50203" y="23367"/>
                    <a:pt x="50236" y="23367"/>
                  </a:cubicBezTo>
                  <a:cubicBezTo>
                    <a:pt x="50269" y="23367"/>
                    <a:pt x="50303" y="23359"/>
                    <a:pt x="50336" y="23342"/>
                  </a:cubicBezTo>
                  <a:lnTo>
                    <a:pt x="50736" y="23109"/>
                  </a:lnTo>
                  <a:cubicBezTo>
                    <a:pt x="50770" y="23075"/>
                    <a:pt x="50770" y="23042"/>
                    <a:pt x="50736" y="23009"/>
                  </a:cubicBezTo>
                  <a:lnTo>
                    <a:pt x="49269" y="22175"/>
                  </a:lnTo>
                  <a:cubicBezTo>
                    <a:pt x="49235" y="22158"/>
                    <a:pt x="49202" y="22150"/>
                    <a:pt x="49169" y="22150"/>
                  </a:cubicBezTo>
                  <a:close/>
                  <a:moveTo>
                    <a:pt x="40629" y="21683"/>
                  </a:moveTo>
                  <a:cubicBezTo>
                    <a:pt x="40596" y="21683"/>
                    <a:pt x="40562" y="21691"/>
                    <a:pt x="40529" y="21708"/>
                  </a:cubicBezTo>
                  <a:lnTo>
                    <a:pt x="39161" y="22508"/>
                  </a:lnTo>
                  <a:cubicBezTo>
                    <a:pt x="39095" y="22542"/>
                    <a:pt x="39095" y="22575"/>
                    <a:pt x="39161" y="22608"/>
                  </a:cubicBezTo>
                  <a:lnTo>
                    <a:pt x="40596" y="23442"/>
                  </a:lnTo>
                  <a:cubicBezTo>
                    <a:pt x="40629" y="23459"/>
                    <a:pt x="40662" y="23467"/>
                    <a:pt x="40696" y="23467"/>
                  </a:cubicBezTo>
                  <a:cubicBezTo>
                    <a:pt x="40729" y="23467"/>
                    <a:pt x="40763" y="23459"/>
                    <a:pt x="40796" y="23442"/>
                  </a:cubicBezTo>
                  <a:lnTo>
                    <a:pt x="42197" y="22642"/>
                  </a:lnTo>
                  <a:cubicBezTo>
                    <a:pt x="42230" y="22608"/>
                    <a:pt x="42230" y="22575"/>
                    <a:pt x="42197" y="22542"/>
                  </a:cubicBezTo>
                  <a:lnTo>
                    <a:pt x="40729" y="21708"/>
                  </a:lnTo>
                  <a:cubicBezTo>
                    <a:pt x="40696" y="21691"/>
                    <a:pt x="40662" y="21683"/>
                    <a:pt x="40629" y="21683"/>
                  </a:cubicBezTo>
                  <a:close/>
                  <a:moveTo>
                    <a:pt x="44715" y="21783"/>
                  </a:moveTo>
                  <a:cubicBezTo>
                    <a:pt x="44674" y="21783"/>
                    <a:pt x="44632" y="21791"/>
                    <a:pt x="44599" y="21808"/>
                  </a:cubicBezTo>
                  <a:lnTo>
                    <a:pt x="43231" y="22608"/>
                  </a:lnTo>
                  <a:cubicBezTo>
                    <a:pt x="43164" y="22642"/>
                    <a:pt x="43198" y="22675"/>
                    <a:pt x="43231" y="22708"/>
                  </a:cubicBezTo>
                  <a:lnTo>
                    <a:pt x="44665" y="23542"/>
                  </a:lnTo>
                  <a:cubicBezTo>
                    <a:pt x="44699" y="23559"/>
                    <a:pt x="44740" y="23567"/>
                    <a:pt x="44782" y="23567"/>
                  </a:cubicBezTo>
                  <a:cubicBezTo>
                    <a:pt x="44824" y="23567"/>
                    <a:pt x="44865" y="23559"/>
                    <a:pt x="44899" y="23542"/>
                  </a:cubicBezTo>
                  <a:lnTo>
                    <a:pt x="46266" y="22742"/>
                  </a:lnTo>
                  <a:cubicBezTo>
                    <a:pt x="46333" y="22708"/>
                    <a:pt x="46333" y="22642"/>
                    <a:pt x="46266" y="22608"/>
                  </a:cubicBezTo>
                  <a:lnTo>
                    <a:pt x="46266" y="22642"/>
                  </a:lnTo>
                  <a:lnTo>
                    <a:pt x="44832" y="21808"/>
                  </a:lnTo>
                  <a:cubicBezTo>
                    <a:pt x="44799" y="21791"/>
                    <a:pt x="44757" y="21783"/>
                    <a:pt x="44715" y="21783"/>
                  </a:cubicBezTo>
                  <a:close/>
                  <a:moveTo>
                    <a:pt x="29254" y="21983"/>
                  </a:moveTo>
                  <a:cubicBezTo>
                    <a:pt x="29221" y="21983"/>
                    <a:pt x="29188" y="21991"/>
                    <a:pt x="29154" y="22008"/>
                  </a:cubicBezTo>
                  <a:lnTo>
                    <a:pt x="27753" y="22775"/>
                  </a:lnTo>
                  <a:cubicBezTo>
                    <a:pt x="27720" y="22809"/>
                    <a:pt x="27720" y="22875"/>
                    <a:pt x="27753" y="22909"/>
                  </a:cubicBezTo>
                  <a:lnTo>
                    <a:pt x="29988" y="24210"/>
                  </a:lnTo>
                  <a:cubicBezTo>
                    <a:pt x="30022" y="24226"/>
                    <a:pt x="30055" y="24235"/>
                    <a:pt x="30088" y="24235"/>
                  </a:cubicBezTo>
                  <a:cubicBezTo>
                    <a:pt x="30122" y="24235"/>
                    <a:pt x="30155" y="24226"/>
                    <a:pt x="30188" y="24210"/>
                  </a:cubicBezTo>
                  <a:lnTo>
                    <a:pt x="31589" y="23409"/>
                  </a:lnTo>
                  <a:cubicBezTo>
                    <a:pt x="31623" y="23376"/>
                    <a:pt x="31623" y="23309"/>
                    <a:pt x="31589" y="23276"/>
                  </a:cubicBezTo>
                  <a:lnTo>
                    <a:pt x="29354" y="22008"/>
                  </a:lnTo>
                  <a:cubicBezTo>
                    <a:pt x="29321" y="21991"/>
                    <a:pt x="29288" y="21983"/>
                    <a:pt x="29254" y="21983"/>
                  </a:cubicBezTo>
                  <a:close/>
                  <a:moveTo>
                    <a:pt x="51270" y="23351"/>
                  </a:moveTo>
                  <a:cubicBezTo>
                    <a:pt x="51237" y="23351"/>
                    <a:pt x="51203" y="23359"/>
                    <a:pt x="51170" y="23376"/>
                  </a:cubicBezTo>
                  <a:lnTo>
                    <a:pt x="50803" y="23576"/>
                  </a:lnTo>
                  <a:cubicBezTo>
                    <a:pt x="50736" y="23609"/>
                    <a:pt x="50736" y="23676"/>
                    <a:pt x="50803" y="23709"/>
                  </a:cubicBezTo>
                  <a:lnTo>
                    <a:pt x="52237" y="24543"/>
                  </a:lnTo>
                  <a:cubicBezTo>
                    <a:pt x="52271" y="24560"/>
                    <a:pt x="52304" y="24568"/>
                    <a:pt x="52337" y="24568"/>
                  </a:cubicBezTo>
                  <a:cubicBezTo>
                    <a:pt x="52371" y="24568"/>
                    <a:pt x="52404" y="24560"/>
                    <a:pt x="52438" y="24543"/>
                  </a:cubicBezTo>
                  <a:lnTo>
                    <a:pt x="52838" y="24343"/>
                  </a:lnTo>
                  <a:cubicBezTo>
                    <a:pt x="52871" y="24310"/>
                    <a:pt x="52871" y="24243"/>
                    <a:pt x="52838" y="24210"/>
                  </a:cubicBezTo>
                  <a:lnTo>
                    <a:pt x="51370" y="23376"/>
                  </a:lnTo>
                  <a:cubicBezTo>
                    <a:pt x="51337" y="23359"/>
                    <a:pt x="51303" y="23351"/>
                    <a:pt x="51270" y="23351"/>
                  </a:cubicBezTo>
                  <a:close/>
                  <a:moveTo>
                    <a:pt x="42751" y="22917"/>
                  </a:moveTo>
                  <a:cubicBezTo>
                    <a:pt x="42714" y="22917"/>
                    <a:pt x="42681" y="22925"/>
                    <a:pt x="42664" y="22942"/>
                  </a:cubicBezTo>
                  <a:lnTo>
                    <a:pt x="41263" y="23743"/>
                  </a:lnTo>
                  <a:cubicBezTo>
                    <a:pt x="41196" y="23743"/>
                    <a:pt x="41196" y="23809"/>
                    <a:pt x="41263" y="23843"/>
                  </a:cubicBezTo>
                  <a:lnTo>
                    <a:pt x="42697" y="24677"/>
                  </a:lnTo>
                  <a:cubicBezTo>
                    <a:pt x="42731" y="24693"/>
                    <a:pt x="42772" y="24702"/>
                    <a:pt x="42814" y="24702"/>
                  </a:cubicBezTo>
                  <a:cubicBezTo>
                    <a:pt x="42856" y="24702"/>
                    <a:pt x="42897" y="24693"/>
                    <a:pt x="42931" y="24677"/>
                  </a:cubicBezTo>
                  <a:lnTo>
                    <a:pt x="44298" y="23876"/>
                  </a:lnTo>
                  <a:cubicBezTo>
                    <a:pt x="44365" y="23876"/>
                    <a:pt x="44365" y="23809"/>
                    <a:pt x="44298" y="23776"/>
                  </a:cubicBezTo>
                  <a:lnTo>
                    <a:pt x="42864" y="22942"/>
                  </a:lnTo>
                  <a:cubicBezTo>
                    <a:pt x="42831" y="22925"/>
                    <a:pt x="42789" y="22917"/>
                    <a:pt x="42751" y="22917"/>
                  </a:cubicBezTo>
                  <a:close/>
                  <a:moveTo>
                    <a:pt x="47267" y="23251"/>
                  </a:moveTo>
                  <a:cubicBezTo>
                    <a:pt x="47234" y="23251"/>
                    <a:pt x="47200" y="23259"/>
                    <a:pt x="47167" y="23276"/>
                  </a:cubicBezTo>
                  <a:lnTo>
                    <a:pt x="45799" y="24076"/>
                  </a:lnTo>
                  <a:cubicBezTo>
                    <a:pt x="45733" y="24109"/>
                    <a:pt x="45733" y="24176"/>
                    <a:pt x="45799" y="24210"/>
                  </a:cubicBezTo>
                  <a:lnTo>
                    <a:pt x="47234" y="25043"/>
                  </a:lnTo>
                  <a:cubicBezTo>
                    <a:pt x="47267" y="25060"/>
                    <a:pt x="47301" y="25068"/>
                    <a:pt x="47334" y="25068"/>
                  </a:cubicBezTo>
                  <a:cubicBezTo>
                    <a:pt x="47367" y="25068"/>
                    <a:pt x="47401" y="25060"/>
                    <a:pt x="47434" y="25043"/>
                  </a:cubicBezTo>
                  <a:lnTo>
                    <a:pt x="48835" y="24243"/>
                  </a:lnTo>
                  <a:cubicBezTo>
                    <a:pt x="48902" y="24176"/>
                    <a:pt x="48902" y="24143"/>
                    <a:pt x="48835" y="24109"/>
                  </a:cubicBezTo>
                  <a:lnTo>
                    <a:pt x="47367" y="23276"/>
                  </a:lnTo>
                  <a:cubicBezTo>
                    <a:pt x="47334" y="23259"/>
                    <a:pt x="47301" y="23251"/>
                    <a:pt x="47267" y="23251"/>
                  </a:cubicBezTo>
                  <a:close/>
                  <a:moveTo>
                    <a:pt x="32590" y="23884"/>
                  </a:moveTo>
                  <a:cubicBezTo>
                    <a:pt x="32557" y="23884"/>
                    <a:pt x="32523" y="23893"/>
                    <a:pt x="32490" y="23909"/>
                  </a:cubicBezTo>
                  <a:lnTo>
                    <a:pt x="31089" y="24710"/>
                  </a:lnTo>
                  <a:cubicBezTo>
                    <a:pt x="31056" y="24743"/>
                    <a:pt x="31056" y="24777"/>
                    <a:pt x="31089" y="24843"/>
                  </a:cubicBezTo>
                  <a:lnTo>
                    <a:pt x="32557" y="25677"/>
                  </a:lnTo>
                  <a:cubicBezTo>
                    <a:pt x="32590" y="25694"/>
                    <a:pt x="32623" y="25702"/>
                    <a:pt x="32657" y="25702"/>
                  </a:cubicBezTo>
                  <a:cubicBezTo>
                    <a:pt x="32690" y="25702"/>
                    <a:pt x="32723" y="25694"/>
                    <a:pt x="32757" y="25677"/>
                  </a:cubicBezTo>
                  <a:lnTo>
                    <a:pt x="34124" y="24877"/>
                  </a:lnTo>
                  <a:cubicBezTo>
                    <a:pt x="34191" y="24843"/>
                    <a:pt x="34191" y="24777"/>
                    <a:pt x="34124" y="24743"/>
                  </a:cubicBezTo>
                  <a:lnTo>
                    <a:pt x="32690" y="23909"/>
                  </a:lnTo>
                  <a:cubicBezTo>
                    <a:pt x="32657" y="23893"/>
                    <a:pt x="32623" y="23884"/>
                    <a:pt x="32590" y="23884"/>
                  </a:cubicBezTo>
                  <a:close/>
                  <a:moveTo>
                    <a:pt x="36660" y="23951"/>
                  </a:moveTo>
                  <a:cubicBezTo>
                    <a:pt x="36626" y="23951"/>
                    <a:pt x="36593" y="23959"/>
                    <a:pt x="36560" y="23976"/>
                  </a:cubicBezTo>
                  <a:lnTo>
                    <a:pt x="35192" y="24777"/>
                  </a:lnTo>
                  <a:cubicBezTo>
                    <a:pt x="35125" y="24810"/>
                    <a:pt x="35125" y="24877"/>
                    <a:pt x="35192" y="24910"/>
                  </a:cubicBezTo>
                  <a:lnTo>
                    <a:pt x="36626" y="25744"/>
                  </a:lnTo>
                  <a:cubicBezTo>
                    <a:pt x="36660" y="25761"/>
                    <a:pt x="36693" y="25769"/>
                    <a:pt x="36726" y="25769"/>
                  </a:cubicBezTo>
                  <a:cubicBezTo>
                    <a:pt x="36760" y="25769"/>
                    <a:pt x="36793" y="25761"/>
                    <a:pt x="36826" y="25744"/>
                  </a:cubicBezTo>
                  <a:lnTo>
                    <a:pt x="38227" y="24943"/>
                  </a:lnTo>
                  <a:cubicBezTo>
                    <a:pt x="38261" y="24910"/>
                    <a:pt x="38261" y="24877"/>
                    <a:pt x="38227" y="24810"/>
                  </a:cubicBezTo>
                  <a:lnTo>
                    <a:pt x="36760" y="23976"/>
                  </a:lnTo>
                  <a:cubicBezTo>
                    <a:pt x="36726" y="23959"/>
                    <a:pt x="36693" y="23951"/>
                    <a:pt x="36660" y="23951"/>
                  </a:cubicBezTo>
                  <a:close/>
                  <a:moveTo>
                    <a:pt x="53405" y="24585"/>
                  </a:moveTo>
                  <a:cubicBezTo>
                    <a:pt x="53372" y="24585"/>
                    <a:pt x="53338" y="24593"/>
                    <a:pt x="53305" y="24610"/>
                  </a:cubicBezTo>
                  <a:lnTo>
                    <a:pt x="52938" y="24810"/>
                  </a:lnTo>
                  <a:cubicBezTo>
                    <a:pt x="52871" y="24843"/>
                    <a:pt x="52871" y="24910"/>
                    <a:pt x="52938" y="24943"/>
                  </a:cubicBezTo>
                  <a:lnTo>
                    <a:pt x="54372" y="25777"/>
                  </a:lnTo>
                  <a:cubicBezTo>
                    <a:pt x="54406" y="25794"/>
                    <a:pt x="54439" y="25802"/>
                    <a:pt x="54472" y="25802"/>
                  </a:cubicBezTo>
                  <a:cubicBezTo>
                    <a:pt x="54506" y="25802"/>
                    <a:pt x="54539" y="25794"/>
                    <a:pt x="54572" y="25777"/>
                  </a:cubicBezTo>
                  <a:lnTo>
                    <a:pt x="54939" y="25577"/>
                  </a:lnTo>
                  <a:cubicBezTo>
                    <a:pt x="55006" y="25544"/>
                    <a:pt x="55006" y="25477"/>
                    <a:pt x="54939" y="25444"/>
                  </a:cubicBezTo>
                  <a:lnTo>
                    <a:pt x="53505" y="24610"/>
                  </a:lnTo>
                  <a:cubicBezTo>
                    <a:pt x="53472" y="24593"/>
                    <a:pt x="53438" y="24585"/>
                    <a:pt x="53405" y="24585"/>
                  </a:cubicBezTo>
                  <a:close/>
                  <a:moveTo>
                    <a:pt x="45299" y="24360"/>
                  </a:moveTo>
                  <a:cubicBezTo>
                    <a:pt x="45266" y="24360"/>
                    <a:pt x="45232" y="24376"/>
                    <a:pt x="45199" y="24410"/>
                  </a:cubicBezTo>
                  <a:lnTo>
                    <a:pt x="43831" y="25177"/>
                  </a:lnTo>
                  <a:cubicBezTo>
                    <a:pt x="43765" y="25210"/>
                    <a:pt x="43765" y="25277"/>
                    <a:pt x="43831" y="25310"/>
                  </a:cubicBezTo>
                  <a:lnTo>
                    <a:pt x="45266" y="26144"/>
                  </a:lnTo>
                  <a:cubicBezTo>
                    <a:pt x="45299" y="26161"/>
                    <a:pt x="45332" y="26169"/>
                    <a:pt x="45366" y="26169"/>
                  </a:cubicBezTo>
                  <a:cubicBezTo>
                    <a:pt x="45399" y="26169"/>
                    <a:pt x="45433" y="26161"/>
                    <a:pt x="45466" y="26144"/>
                  </a:cubicBezTo>
                  <a:lnTo>
                    <a:pt x="46867" y="25344"/>
                  </a:lnTo>
                  <a:cubicBezTo>
                    <a:pt x="46934" y="25344"/>
                    <a:pt x="46934" y="25277"/>
                    <a:pt x="46867" y="25244"/>
                  </a:cubicBezTo>
                  <a:lnTo>
                    <a:pt x="45399" y="24410"/>
                  </a:lnTo>
                  <a:cubicBezTo>
                    <a:pt x="45366" y="24376"/>
                    <a:pt x="45332" y="24360"/>
                    <a:pt x="45299" y="24360"/>
                  </a:cubicBezTo>
                  <a:close/>
                  <a:moveTo>
                    <a:pt x="49385" y="24485"/>
                  </a:moveTo>
                  <a:cubicBezTo>
                    <a:pt x="49344" y="24485"/>
                    <a:pt x="49302" y="24493"/>
                    <a:pt x="49269" y="24510"/>
                  </a:cubicBezTo>
                  <a:lnTo>
                    <a:pt x="47901" y="25310"/>
                  </a:lnTo>
                  <a:cubicBezTo>
                    <a:pt x="47834" y="25344"/>
                    <a:pt x="47834" y="25377"/>
                    <a:pt x="47901" y="25410"/>
                  </a:cubicBezTo>
                  <a:lnTo>
                    <a:pt x="49335" y="26244"/>
                  </a:lnTo>
                  <a:cubicBezTo>
                    <a:pt x="49369" y="26261"/>
                    <a:pt x="49410" y="26269"/>
                    <a:pt x="49452" y="26269"/>
                  </a:cubicBezTo>
                  <a:cubicBezTo>
                    <a:pt x="49494" y="26269"/>
                    <a:pt x="49535" y="26261"/>
                    <a:pt x="49569" y="26244"/>
                  </a:cubicBezTo>
                  <a:lnTo>
                    <a:pt x="50936" y="25444"/>
                  </a:lnTo>
                  <a:cubicBezTo>
                    <a:pt x="51003" y="25410"/>
                    <a:pt x="51003" y="25377"/>
                    <a:pt x="50936" y="25310"/>
                  </a:cubicBezTo>
                  <a:lnTo>
                    <a:pt x="50936" y="25344"/>
                  </a:lnTo>
                  <a:lnTo>
                    <a:pt x="49502" y="24510"/>
                  </a:lnTo>
                  <a:cubicBezTo>
                    <a:pt x="49469" y="24493"/>
                    <a:pt x="49427" y="24485"/>
                    <a:pt x="49385" y="24485"/>
                  </a:cubicBezTo>
                  <a:close/>
                  <a:moveTo>
                    <a:pt x="34708" y="25119"/>
                  </a:moveTo>
                  <a:cubicBezTo>
                    <a:pt x="34667" y="25119"/>
                    <a:pt x="34625" y="25127"/>
                    <a:pt x="34591" y="25144"/>
                  </a:cubicBezTo>
                  <a:lnTo>
                    <a:pt x="33224" y="25944"/>
                  </a:lnTo>
                  <a:cubicBezTo>
                    <a:pt x="33157" y="25977"/>
                    <a:pt x="33157" y="26044"/>
                    <a:pt x="33224" y="26078"/>
                  </a:cubicBezTo>
                  <a:lnTo>
                    <a:pt x="34658" y="26911"/>
                  </a:lnTo>
                  <a:cubicBezTo>
                    <a:pt x="34692" y="26928"/>
                    <a:pt x="34733" y="26936"/>
                    <a:pt x="34775" y="26936"/>
                  </a:cubicBezTo>
                  <a:cubicBezTo>
                    <a:pt x="34817" y="26936"/>
                    <a:pt x="34858" y="26928"/>
                    <a:pt x="34892" y="26911"/>
                  </a:cubicBezTo>
                  <a:lnTo>
                    <a:pt x="36259" y="26111"/>
                  </a:lnTo>
                  <a:cubicBezTo>
                    <a:pt x="36326" y="26078"/>
                    <a:pt x="36326" y="26011"/>
                    <a:pt x="36259" y="25977"/>
                  </a:cubicBezTo>
                  <a:lnTo>
                    <a:pt x="34825" y="25144"/>
                  </a:lnTo>
                  <a:cubicBezTo>
                    <a:pt x="34792" y="25127"/>
                    <a:pt x="34750" y="25119"/>
                    <a:pt x="34708" y="25119"/>
                  </a:cubicBezTo>
                  <a:close/>
                  <a:moveTo>
                    <a:pt x="55506" y="25786"/>
                  </a:moveTo>
                  <a:cubicBezTo>
                    <a:pt x="55473" y="25786"/>
                    <a:pt x="55440" y="25794"/>
                    <a:pt x="55406" y="25811"/>
                  </a:cubicBezTo>
                  <a:lnTo>
                    <a:pt x="55039" y="26044"/>
                  </a:lnTo>
                  <a:cubicBezTo>
                    <a:pt x="54973" y="26078"/>
                    <a:pt x="54973" y="26111"/>
                    <a:pt x="55039" y="26144"/>
                  </a:cubicBezTo>
                  <a:lnTo>
                    <a:pt x="56474" y="26978"/>
                  </a:lnTo>
                  <a:cubicBezTo>
                    <a:pt x="56507" y="26995"/>
                    <a:pt x="56549" y="27003"/>
                    <a:pt x="56591" y="27003"/>
                  </a:cubicBezTo>
                  <a:cubicBezTo>
                    <a:pt x="56632" y="27003"/>
                    <a:pt x="56674" y="26995"/>
                    <a:pt x="56707" y="26978"/>
                  </a:cubicBezTo>
                  <a:lnTo>
                    <a:pt x="57074" y="26778"/>
                  </a:lnTo>
                  <a:cubicBezTo>
                    <a:pt x="57108" y="26745"/>
                    <a:pt x="57108" y="26711"/>
                    <a:pt x="57074" y="26645"/>
                  </a:cubicBezTo>
                  <a:lnTo>
                    <a:pt x="55606" y="25811"/>
                  </a:lnTo>
                  <a:cubicBezTo>
                    <a:pt x="55573" y="25794"/>
                    <a:pt x="55540" y="25786"/>
                    <a:pt x="55506" y="25786"/>
                  </a:cubicBezTo>
                  <a:close/>
                  <a:moveTo>
                    <a:pt x="43331" y="25519"/>
                  </a:moveTo>
                  <a:cubicBezTo>
                    <a:pt x="43298" y="25519"/>
                    <a:pt x="43264" y="25527"/>
                    <a:pt x="43231" y="25544"/>
                  </a:cubicBezTo>
                  <a:lnTo>
                    <a:pt x="41830" y="26344"/>
                  </a:lnTo>
                  <a:cubicBezTo>
                    <a:pt x="41797" y="26378"/>
                    <a:pt x="41797" y="26411"/>
                    <a:pt x="41863" y="26444"/>
                  </a:cubicBezTo>
                  <a:lnTo>
                    <a:pt x="41830" y="26444"/>
                  </a:lnTo>
                  <a:lnTo>
                    <a:pt x="43298" y="27278"/>
                  </a:lnTo>
                  <a:cubicBezTo>
                    <a:pt x="43331" y="27295"/>
                    <a:pt x="43364" y="27303"/>
                    <a:pt x="43398" y="27303"/>
                  </a:cubicBezTo>
                  <a:cubicBezTo>
                    <a:pt x="43431" y="27303"/>
                    <a:pt x="43464" y="27295"/>
                    <a:pt x="43498" y="27278"/>
                  </a:cubicBezTo>
                  <a:lnTo>
                    <a:pt x="44899" y="26478"/>
                  </a:lnTo>
                  <a:cubicBezTo>
                    <a:pt x="44932" y="26478"/>
                    <a:pt x="44932" y="26411"/>
                    <a:pt x="44899" y="26378"/>
                  </a:cubicBezTo>
                  <a:lnTo>
                    <a:pt x="43431" y="25544"/>
                  </a:lnTo>
                  <a:cubicBezTo>
                    <a:pt x="43398" y="25527"/>
                    <a:pt x="43364" y="25519"/>
                    <a:pt x="43331" y="25519"/>
                  </a:cubicBezTo>
                  <a:close/>
                  <a:moveTo>
                    <a:pt x="47434" y="25586"/>
                  </a:moveTo>
                  <a:cubicBezTo>
                    <a:pt x="47401" y="25586"/>
                    <a:pt x="47367" y="25594"/>
                    <a:pt x="47334" y="25611"/>
                  </a:cubicBezTo>
                  <a:lnTo>
                    <a:pt x="45933" y="26411"/>
                  </a:lnTo>
                  <a:cubicBezTo>
                    <a:pt x="45866" y="26444"/>
                    <a:pt x="45866" y="26511"/>
                    <a:pt x="45933" y="26545"/>
                  </a:cubicBezTo>
                  <a:lnTo>
                    <a:pt x="47401" y="27378"/>
                  </a:lnTo>
                  <a:cubicBezTo>
                    <a:pt x="47434" y="27395"/>
                    <a:pt x="47467" y="27403"/>
                    <a:pt x="47501" y="27403"/>
                  </a:cubicBezTo>
                  <a:cubicBezTo>
                    <a:pt x="47534" y="27403"/>
                    <a:pt x="47567" y="27395"/>
                    <a:pt x="47601" y="27378"/>
                  </a:cubicBezTo>
                  <a:lnTo>
                    <a:pt x="49002" y="26578"/>
                  </a:lnTo>
                  <a:cubicBezTo>
                    <a:pt x="49035" y="26545"/>
                    <a:pt x="49035" y="26478"/>
                    <a:pt x="49002" y="26444"/>
                  </a:cubicBezTo>
                  <a:lnTo>
                    <a:pt x="47534" y="25611"/>
                  </a:lnTo>
                  <a:cubicBezTo>
                    <a:pt x="47501" y="25594"/>
                    <a:pt x="47467" y="25586"/>
                    <a:pt x="47434" y="25586"/>
                  </a:cubicBezTo>
                  <a:close/>
                  <a:moveTo>
                    <a:pt x="51516" y="25686"/>
                  </a:moveTo>
                  <a:cubicBezTo>
                    <a:pt x="51479" y="25686"/>
                    <a:pt x="51437" y="25694"/>
                    <a:pt x="51403" y="25711"/>
                  </a:cubicBezTo>
                  <a:lnTo>
                    <a:pt x="50036" y="26511"/>
                  </a:lnTo>
                  <a:cubicBezTo>
                    <a:pt x="49969" y="26545"/>
                    <a:pt x="49969" y="26611"/>
                    <a:pt x="50036" y="26645"/>
                  </a:cubicBezTo>
                  <a:lnTo>
                    <a:pt x="51470" y="27479"/>
                  </a:lnTo>
                  <a:cubicBezTo>
                    <a:pt x="51504" y="27495"/>
                    <a:pt x="51537" y="27504"/>
                    <a:pt x="51570" y="27504"/>
                  </a:cubicBezTo>
                  <a:cubicBezTo>
                    <a:pt x="51604" y="27504"/>
                    <a:pt x="51637" y="27495"/>
                    <a:pt x="51670" y="27479"/>
                  </a:cubicBezTo>
                  <a:lnTo>
                    <a:pt x="53071" y="26678"/>
                  </a:lnTo>
                  <a:cubicBezTo>
                    <a:pt x="53105" y="26645"/>
                    <a:pt x="53105" y="26578"/>
                    <a:pt x="53071" y="26545"/>
                  </a:cubicBezTo>
                  <a:lnTo>
                    <a:pt x="51604" y="25711"/>
                  </a:lnTo>
                  <a:cubicBezTo>
                    <a:pt x="51587" y="25694"/>
                    <a:pt x="51554" y="25686"/>
                    <a:pt x="51516" y="25686"/>
                  </a:cubicBezTo>
                  <a:close/>
                  <a:moveTo>
                    <a:pt x="36814" y="26319"/>
                  </a:moveTo>
                  <a:cubicBezTo>
                    <a:pt x="36776" y="26319"/>
                    <a:pt x="36743" y="26328"/>
                    <a:pt x="36726" y="26344"/>
                  </a:cubicBezTo>
                  <a:lnTo>
                    <a:pt x="35325" y="27145"/>
                  </a:lnTo>
                  <a:cubicBezTo>
                    <a:pt x="35259" y="27178"/>
                    <a:pt x="35292" y="27245"/>
                    <a:pt x="35325" y="27278"/>
                  </a:cubicBezTo>
                  <a:lnTo>
                    <a:pt x="36760" y="28112"/>
                  </a:lnTo>
                  <a:cubicBezTo>
                    <a:pt x="36793" y="28129"/>
                    <a:pt x="36835" y="28137"/>
                    <a:pt x="36876" y="28137"/>
                  </a:cubicBezTo>
                  <a:cubicBezTo>
                    <a:pt x="36918" y="28137"/>
                    <a:pt x="36960" y="28129"/>
                    <a:pt x="36993" y="28112"/>
                  </a:cubicBezTo>
                  <a:lnTo>
                    <a:pt x="38361" y="27312"/>
                  </a:lnTo>
                  <a:cubicBezTo>
                    <a:pt x="38428" y="27278"/>
                    <a:pt x="38428" y="27212"/>
                    <a:pt x="38361" y="27178"/>
                  </a:cubicBezTo>
                  <a:lnTo>
                    <a:pt x="36926" y="26344"/>
                  </a:lnTo>
                  <a:cubicBezTo>
                    <a:pt x="36893" y="26328"/>
                    <a:pt x="36851" y="26319"/>
                    <a:pt x="36814" y="26319"/>
                  </a:cubicBezTo>
                  <a:close/>
                  <a:moveTo>
                    <a:pt x="41346" y="26653"/>
                  </a:moveTo>
                  <a:cubicBezTo>
                    <a:pt x="41305" y="26653"/>
                    <a:pt x="41263" y="26661"/>
                    <a:pt x="41230" y="26678"/>
                  </a:cubicBezTo>
                  <a:lnTo>
                    <a:pt x="39862" y="27479"/>
                  </a:lnTo>
                  <a:cubicBezTo>
                    <a:pt x="39795" y="27512"/>
                    <a:pt x="39795" y="27545"/>
                    <a:pt x="39862" y="27612"/>
                  </a:cubicBezTo>
                  <a:lnTo>
                    <a:pt x="41296" y="28446"/>
                  </a:lnTo>
                  <a:cubicBezTo>
                    <a:pt x="41330" y="28463"/>
                    <a:pt x="41363" y="28471"/>
                    <a:pt x="41396" y="28471"/>
                  </a:cubicBezTo>
                  <a:cubicBezTo>
                    <a:pt x="41430" y="28471"/>
                    <a:pt x="41463" y="28463"/>
                    <a:pt x="41496" y="28446"/>
                  </a:cubicBezTo>
                  <a:lnTo>
                    <a:pt x="42897" y="27645"/>
                  </a:lnTo>
                  <a:cubicBezTo>
                    <a:pt x="42964" y="27612"/>
                    <a:pt x="42931" y="27545"/>
                    <a:pt x="42897" y="27512"/>
                  </a:cubicBezTo>
                  <a:lnTo>
                    <a:pt x="41463" y="26678"/>
                  </a:lnTo>
                  <a:cubicBezTo>
                    <a:pt x="41430" y="26661"/>
                    <a:pt x="41388" y="26653"/>
                    <a:pt x="41346" y="26653"/>
                  </a:cubicBezTo>
                  <a:close/>
                  <a:moveTo>
                    <a:pt x="45449" y="26720"/>
                  </a:moveTo>
                  <a:cubicBezTo>
                    <a:pt x="45408" y="26720"/>
                    <a:pt x="45366" y="26728"/>
                    <a:pt x="45332" y="26745"/>
                  </a:cubicBezTo>
                  <a:lnTo>
                    <a:pt x="43965" y="27545"/>
                  </a:lnTo>
                  <a:cubicBezTo>
                    <a:pt x="43898" y="27579"/>
                    <a:pt x="43898" y="27645"/>
                    <a:pt x="43965" y="27679"/>
                  </a:cubicBezTo>
                  <a:lnTo>
                    <a:pt x="45399" y="28513"/>
                  </a:lnTo>
                  <a:cubicBezTo>
                    <a:pt x="45433" y="28529"/>
                    <a:pt x="45466" y="28538"/>
                    <a:pt x="45499" y="28538"/>
                  </a:cubicBezTo>
                  <a:cubicBezTo>
                    <a:pt x="45533" y="28538"/>
                    <a:pt x="45566" y="28529"/>
                    <a:pt x="45599" y="28513"/>
                  </a:cubicBezTo>
                  <a:lnTo>
                    <a:pt x="47000" y="27712"/>
                  </a:lnTo>
                  <a:cubicBezTo>
                    <a:pt x="47067" y="27679"/>
                    <a:pt x="47034" y="27645"/>
                    <a:pt x="47000" y="27579"/>
                  </a:cubicBezTo>
                  <a:lnTo>
                    <a:pt x="45566" y="26745"/>
                  </a:lnTo>
                  <a:cubicBezTo>
                    <a:pt x="45533" y="26728"/>
                    <a:pt x="45491" y="26720"/>
                    <a:pt x="45449" y="26720"/>
                  </a:cubicBezTo>
                  <a:close/>
                  <a:moveTo>
                    <a:pt x="49552" y="26820"/>
                  </a:moveTo>
                  <a:cubicBezTo>
                    <a:pt x="49510" y="26820"/>
                    <a:pt x="49469" y="26828"/>
                    <a:pt x="49435" y="26845"/>
                  </a:cubicBezTo>
                  <a:lnTo>
                    <a:pt x="48068" y="27645"/>
                  </a:lnTo>
                  <a:cubicBezTo>
                    <a:pt x="48001" y="27679"/>
                    <a:pt x="48001" y="27712"/>
                    <a:pt x="48068" y="27745"/>
                  </a:cubicBezTo>
                  <a:lnTo>
                    <a:pt x="49502" y="28579"/>
                  </a:lnTo>
                  <a:cubicBezTo>
                    <a:pt x="49535" y="28596"/>
                    <a:pt x="49569" y="28604"/>
                    <a:pt x="49602" y="28604"/>
                  </a:cubicBezTo>
                  <a:cubicBezTo>
                    <a:pt x="49636" y="28604"/>
                    <a:pt x="49669" y="28596"/>
                    <a:pt x="49702" y="28579"/>
                  </a:cubicBezTo>
                  <a:lnTo>
                    <a:pt x="51103" y="27779"/>
                  </a:lnTo>
                  <a:cubicBezTo>
                    <a:pt x="51170" y="27745"/>
                    <a:pt x="51137" y="27712"/>
                    <a:pt x="51103" y="27679"/>
                  </a:cubicBezTo>
                  <a:lnTo>
                    <a:pt x="49669" y="26845"/>
                  </a:lnTo>
                  <a:cubicBezTo>
                    <a:pt x="49636" y="26828"/>
                    <a:pt x="49594" y="26820"/>
                    <a:pt x="49552" y="26820"/>
                  </a:cubicBezTo>
                  <a:close/>
                  <a:moveTo>
                    <a:pt x="53605" y="26886"/>
                  </a:moveTo>
                  <a:cubicBezTo>
                    <a:pt x="53572" y="26886"/>
                    <a:pt x="53538" y="26895"/>
                    <a:pt x="53505" y="26911"/>
                  </a:cubicBezTo>
                  <a:lnTo>
                    <a:pt x="52104" y="27712"/>
                  </a:lnTo>
                  <a:cubicBezTo>
                    <a:pt x="52071" y="27745"/>
                    <a:pt x="52071" y="27779"/>
                    <a:pt x="52104" y="27812"/>
                  </a:cubicBezTo>
                  <a:lnTo>
                    <a:pt x="53572" y="28646"/>
                  </a:lnTo>
                  <a:cubicBezTo>
                    <a:pt x="53605" y="28663"/>
                    <a:pt x="53638" y="28671"/>
                    <a:pt x="53672" y="28671"/>
                  </a:cubicBezTo>
                  <a:cubicBezTo>
                    <a:pt x="53705" y="28671"/>
                    <a:pt x="53738" y="28663"/>
                    <a:pt x="53772" y="28646"/>
                  </a:cubicBezTo>
                  <a:lnTo>
                    <a:pt x="55173" y="27845"/>
                  </a:lnTo>
                  <a:cubicBezTo>
                    <a:pt x="55206" y="27845"/>
                    <a:pt x="55206" y="27779"/>
                    <a:pt x="55173" y="27745"/>
                  </a:cubicBezTo>
                  <a:lnTo>
                    <a:pt x="53705" y="26911"/>
                  </a:lnTo>
                  <a:cubicBezTo>
                    <a:pt x="53672" y="26895"/>
                    <a:pt x="53638" y="26886"/>
                    <a:pt x="53605" y="26886"/>
                  </a:cubicBezTo>
                  <a:close/>
                  <a:moveTo>
                    <a:pt x="43464" y="27887"/>
                  </a:moveTo>
                  <a:cubicBezTo>
                    <a:pt x="43431" y="27887"/>
                    <a:pt x="43398" y="27895"/>
                    <a:pt x="43364" y="27912"/>
                  </a:cubicBezTo>
                  <a:lnTo>
                    <a:pt x="41963" y="28713"/>
                  </a:lnTo>
                  <a:cubicBezTo>
                    <a:pt x="41930" y="28746"/>
                    <a:pt x="41930" y="28779"/>
                    <a:pt x="41997" y="28813"/>
                  </a:cubicBezTo>
                  <a:lnTo>
                    <a:pt x="41997" y="28846"/>
                  </a:lnTo>
                  <a:lnTo>
                    <a:pt x="43431" y="29680"/>
                  </a:lnTo>
                  <a:cubicBezTo>
                    <a:pt x="43464" y="29697"/>
                    <a:pt x="43498" y="29705"/>
                    <a:pt x="43531" y="29705"/>
                  </a:cubicBezTo>
                  <a:cubicBezTo>
                    <a:pt x="43565" y="29705"/>
                    <a:pt x="43598" y="29697"/>
                    <a:pt x="43631" y="29680"/>
                  </a:cubicBezTo>
                  <a:lnTo>
                    <a:pt x="45032" y="28880"/>
                  </a:lnTo>
                  <a:cubicBezTo>
                    <a:pt x="45066" y="28846"/>
                    <a:pt x="45066" y="28779"/>
                    <a:pt x="45032" y="28746"/>
                  </a:cubicBezTo>
                  <a:lnTo>
                    <a:pt x="43565" y="27912"/>
                  </a:lnTo>
                  <a:cubicBezTo>
                    <a:pt x="43531" y="27895"/>
                    <a:pt x="43498" y="27887"/>
                    <a:pt x="43464" y="27887"/>
                  </a:cubicBezTo>
                  <a:close/>
                  <a:moveTo>
                    <a:pt x="47567" y="27954"/>
                  </a:moveTo>
                  <a:cubicBezTo>
                    <a:pt x="47534" y="27954"/>
                    <a:pt x="47501" y="27962"/>
                    <a:pt x="47467" y="27979"/>
                  </a:cubicBezTo>
                  <a:lnTo>
                    <a:pt x="46100" y="28779"/>
                  </a:lnTo>
                  <a:cubicBezTo>
                    <a:pt x="46000" y="28813"/>
                    <a:pt x="46000" y="28846"/>
                    <a:pt x="46100" y="28913"/>
                  </a:cubicBezTo>
                  <a:lnTo>
                    <a:pt x="47534" y="29747"/>
                  </a:lnTo>
                  <a:cubicBezTo>
                    <a:pt x="47567" y="29763"/>
                    <a:pt x="47601" y="29772"/>
                    <a:pt x="47634" y="29772"/>
                  </a:cubicBezTo>
                  <a:cubicBezTo>
                    <a:pt x="47667" y="29772"/>
                    <a:pt x="47701" y="29763"/>
                    <a:pt x="47734" y="29747"/>
                  </a:cubicBezTo>
                  <a:lnTo>
                    <a:pt x="49135" y="28946"/>
                  </a:lnTo>
                  <a:cubicBezTo>
                    <a:pt x="49169" y="28913"/>
                    <a:pt x="49169" y="28846"/>
                    <a:pt x="49135" y="28813"/>
                  </a:cubicBezTo>
                  <a:lnTo>
                    <a:pt x="47667" y="27979"/>
                  </a:lnTo>
                  <a:cubicBezTo>
                    <a:pt x="47634" y="27962"/>
                    <a:pt x="47601" y="27954"/>
                    <a:pt x="47567" y="27954"/>
                  </a:cubicBezTo>
                  <a:close/>
                  <a:moveTo>
                    <a:pt x="39378" y="27787"/>
                  </a:moveTo>
                  <a:cubicBezTo>
                    <a:pt x="39337" y="27787"/>
                    <a:pt x="39295" y="27795"/>
                    <a:pt x="39261" y="27812"/>
                  </a:cubicBezTo>
                  <a:lnTo>
                    <a:pt x="37894" y="28613"/>
                  </a:lnTo>
                  <a:cubicBezTo>
                    <a:pt x="37827" y="28646"/>
                    <a:pt x="37827" y="28713"/>
                    <a:pt x="37894" y="28746"/>
                  </a:cubicBezTo>
                  <a:lnTo>
                    <a:pt x="41463" y="30781"/>
                  </a:lnTo>
                  <a:cubicBezTo>
                    <a:pt x="41496" y="30798"/>
                    <a:pt x="41530" y="30806"/>
                    <a:pt x="41563" y="30806"/>
                  </a:cubicBezTo>
                  <a:cubicBezTo>
                    <a:pt x="41596" y="30806"/>
                    <a:pt x="41630" y="30798"/>
                    <a:pt x="41663" y="30781"/>
                  </a:cubicBezTo>
                  <a:lnTo>
                    <a:pt x="43031" y="30014"/>
                  </a:lnTo>
                  <a:cubicBezTo>
                    <a:pt x="43098" y="29980"/>
                    <a:pt x="43098" y="29914"/>
                    <a:pt x="43031" y="29880"/>
                  </a:cubicBezTo>
                  <a:lnTo>
                    <a:pt x="39495" y="27812"/>
                  </a:lnTo>
                  <a:cubicBezTo>
                    <a:pt x="39462" y="27795"/>
                    <a:pt x="39420" y="27787"/>
                    <a:pt x="39378" y="27787"/>
                  </a:cubicBezTo>
                  <a:close/>
                  <a:moveTo>
                    <a:pt x="45566" y="29088"/>
                  </a:moveTo>
                  <a:cubicBezTo>
                    <a:pt x="45533" y="29088"/>
                    <a:pt x="45499" y="29096"/>
                    <a:pt x="45466" y="29113"/>
                  </a:cubicBezTo>
                  <a:lnTo>
                    <a:pt x="44065" y="29914"/>
                  </a:lnTo>
                  <a:cubicBezTo>
                    <a:pt x="44032" y="29947"/>
                    <a:pt x="44032" y="30014"/>
                    <a:pt x="44098" y="30047"/>
                  </a:cubicBezTo>
                  <a:lnTo>
                    <a:pt x="44098" y="30014"/>
                  </a:lnTo>
                  <a:lnTo>
                    <a:pt x="45533" y="30848"/>
                  </a:lnTo>
                  <a:cubicBezTo>
                    <a:pt x="45566" y="30864"/>
                    <a:pt x="45599" y="30873"/>
                    <a:pt x="45633" y="30873"/>
                  </a:cubicBezTo>
                  <a:cubicBezTo>
                    <a:pt x="45666" y="30873"/>
                    <a:pt x="45699" y="30864"/>
                    <a:pt x="45733" y="30848"/>
                  </a:cubicBezTo>
                  <a:lnTo>
                    <a:pt x="47134" y="30047"/>
                  </a:lnTo>
                  <a:cubicBezTo>
                    <a:pt x="47167" y="30047"/>
                    <a:pt x="47167" y="29980"/>
                    <a:pt x="47134" y="29947"/>
                  </a:cubicBezTo>
                  <a:lnTo>
                    <a:pt x="45666" y="29113"/>
                  </a:lnTo>
                  <a:cubicBezTo>
                    <a:pt x="45633" y="29096"/>
                    <a:pt x="45599" y="29088"/>
                    <a:pt x="45566" y="29088"/>
                  </a:cubicBezTo>
                  <a:close/>
                  <a:moveTo>
                    <a:pt x="51637" y="28021"/>
                  </a:moveTo>
                  <a:cubicBezTo>
                    <a:pt x="51604" y="28021"/>
                    <a:pt x="51570" y="28029"/>
                    <a:pt x="51537" y="28046"/>
                  </a:cubicBezTo>
                  <a:lnTo>
                    <a:pt x="48168" y="30014"/>
                  </a:lnTo>
                  <a:cubicBezTo>
                    <a:pt x="48101" y="30047"/>
                    <a:pt x="48134" y="30080"/>
                    <a:pt x="48168" y="30114"/>
                  </a:cubicBezTo>
                  <a:lnTo>
                    <a:pt x="49602" y="30948"/>
                  </a:lnTo>
                  <a:cubicBezTo>
                    <a:pt x="49636" y="30964"/>
                    <a:pt x="49677" y="30973"/>
                    <a:pt x="49719" y="30973"/>
                  </a:cubicBezTo>
                  <a:cubicBezTo>
                    <a:pt x="49761" y="30973"/>
                    <a:pt x="49802" y="30964"/>
                    <a:pt x="49836" y="30948"/>
                  </a:cubicBezTo>
                  <a:lnTo>
                    <a:pt x="53171" y="29013"/>
                  </a:lnTo>
                  <a:cubicBezTo>
                    <a:pt x="53238" y="28980"/>
                    <a:pt x="53238" y="28913"/>
                    <a:pt x="53171" y="28880"/>
                  </a:cubicBezTo>
                  <a:lnTo>
                    <a:pt x="51737" y="28046"/>
                  </a:lnTo>
                  <a:cubicBezTo>
                    <a:pt x="51704" y="28029"/>
                    <a:pt x="51670" y="28021"/>
                    <a:pt x="51637" y="28021"/>
                  </a:cubicBezTo>
                  <a:close/>
                  <a:moveTo>
                    <a:pt x="43598" y="30256"/>
                  </a:moveTo>
                  <a:cubicBezTo>
                    <a:pt x="43565" y="30256"/>
                    <a:pt x="43531" y="30264"/>
                    <a:pt x="43498" y="30281"/>
                  </a:cubicBezTo>
                  <a:lnTo>
                    <a:pt x="42130" y="31081"/>
                  </a:lnTo>
                  <a:cubicBezTo>
                    <a:pt x="42063" y="31081"/>
                    <a:pt x="42063" y="31148"/>
                    <a:pt x="42130" y="31181"/>
                  </a:cubicBezTo>
                  <a:lnTo>
                    <a:pt x="43565" y="32015"/>
                  </a:lnTo>
                  <a:cubicBezTo>
                    <a:pt x="43598" y="32032"/>
                    <a:pt x="43631" y="32040"/>
                    <a:pt x="43665" y="32040"/>
                  </a:cubicBezTo>
                  <a:cubicBezTo>
                    <a:pt x="43698" y="32040"/>
                    <a:pt x="43731" y="32032"/>
                    <a:pt x="43765" y="32015"/>
                  </a:cubicBezTo>
                  <a:lnTo>
                    <a:pt x="45166" y="31215"/>
                  </a:lnTo>
                  <a:cubicBezTo>
                    <a:pt x="45199" y="31181"/>
                    <a:pt x="45199" y="31148"/>
                    <a:pt x="45166" y="31114"/>
                  </a:cubicBezTo>
                  <a:lnTo>
                    <a:pt x="43698" y="30281"/>
                  </a:lnTo>
                  <a:cubicBezTo>
                    <a:pt x="43665" y="30264"/>
                    <a:pt x="43631" y="30256"/>
                    <a:pt x="43598" y="30256"/>
                  </a:cubicBezTo>
                  <a:close/>
                  <a:moveTo>
                    <a:pt x="47701" y="30322"/>
                  </a:moveTo>
                  <a:cubicBezTo>
                    <a:pt x="47667" y="30322"/>
                    <a:pt x="47634" y="30331"/>
                    <a:pt x="47601" y="30347"/>
                  </a:cubicBezTo>
                  <a:lnTo>
                    <a:pt x="44232" y="32282"/>
                  </a:lnTo>
                  <a:cubicBezTo>
                    <a:pt x="44165" y="32315"/>
                    <a:pt x="44165" y="32382"/>
                    <a:pt x="44232" y="32415"/>
                  </a:cubicBezTo>
                  <a:lnTo>
                    <a:pt x="45666" y="33249"/>
                  </a:lnTo>
                  <a:cubicBezTo>
                    <a:pt x="45699" y="33266"/>
                    <a:pt x="45741" y="33274"/>
                    <a:pt x="45783" y="33274"/>
                  </a:cubicBezTo>
                  <a:cubicBezTo>
                    <a:pt x="45825" y="33274"/>
                    <a:pt x="45866" y="33266"/>
                    <a:pt x="45900" y="33249"/>
                  </a:cubicBezTo>
                  <a:lnTo>
                    <a:pt x="49235" y="31315"/>
                  </a:lnTo>
                  <a:cubicBezTo>
                    <a:pt x="49302" y="31281"/>
                    <a:pt x="49302" y="31215"/>
                    <a:pt x="49235" y="31181"/>
                  </a:cubicBezTo>
                  <a:lnTo>
                    <a:pt x="47801" y="30347"/>
                  </a:lnTo>
                  <a:cubicBezTo>
                    <a:pt x="47768" y="30331"/>
                    <a:pt x="47734" y="30322"/>
                    <a:pt x="47701" y="303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019;p73">
              <a:extLst>
                <a:ext uri="{FF2B5EF4-FFF2-40B4-BE49-F238E27FC236}">
                  <a16:creationId xmlns:a16="http://schemas.microsoft.com/office/drawing/2014/main" id="{1237691A-4CBC-4C25-98B8-65B7D70BCB0B}"/>
                </a:ext>
              </a:extLst>
            </p:cNvPr>
            <p:cNvSpPr/>
            <p:nvPr/>
          </p:nvSpPr>
          <p:spPr>
            <a:xfrm>
              <a:off x="4269875" y="2921700"/>
              <a:ext cx="562100" cy="324425"/>
            </a:xfrm>
            <a:custGeom>
              <a:avLst/>
              <a:gdLst/>
              <a:ahLst/>
              <a:cxnLst/>
              <a:rect l="l" t="t" r="r" b="b"/>
              <a:pathLst>
                <a:path w="22484" h="12977" extrusionOk="0">
                  <a:moveTo>
                    <a:pt x="8173" y="1"/>
                  </a:moveTo>
                  <a:lnTo>
                    <a:pt x="1" y="4737"/>
                  </a:lnTo>
                  <a:lnTo>
                    <a:pt x="301" y="4904"/>
                  </a:lnTo>
                  <a:lnTo>
                    <a:pt x="14311" y="12976"/>
                  </a:lnTo>
                  <a:lnTo>
                    <a:pt x="22183" y="8440"/>
                  </a:lnTo>
                  <a:lnTo>
                    <a:pt x="22484" y="8273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020;p73">
              <a:extLst>
                <a:ext uri="{FF2B5EF4-FFF2-40B4-BE49-F238E27FC236}">
                  <a16:creationId xmlns:a16="http://schemas.microsoft.com/office/drawing/2014/main" id="{D88E90C9-C860-486C-B0E0-E456553CD7B0}"/>
                </a:ext>
              </a:extLst>
            </p:cNvPr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021;p73">
              <a:extLst>
                <a:ext uri="{FF2B5EF4-FFF2-40B4-BE49-F238E27FC236}">
                  <a16:creationId xmlns:a16="http://schemas.microsoft.com/office/drawing/2014/main" id="{D8B7FE0E-C4F2-4645-B425-7A2FD9B76F96}"/>
                </a:ext>
              </a:extLst>
            </p:cNvPr>
            <p:cNvSpPr/>
            <p:nvPr/>
          </p:nvSpPr>
          <p:spPr>
            <a:xfrm>
              <a:off x="4277400" y="2930050"/>
              <a:ext cx="547075" cy="316075"/>
            </a:xfrm>
            <a:custGeom>
              <a:avLst/>
              <a:gdLst/>
              <a:ahLst/>
              <a:cxnLst/>
              <a:rect l="l" t="t" r="r" b="b"/>
              <a:pathLst>
                <a:path w="21883" h="12643" extrusionOk="0">
                  <a:moveTo>
                    <a:pt x="7872" y="0"/>
                  </a:moveTo>
                  <a:lnTo>
                    <a:pt x="0" y="4570"/>
                  </a:lnTo>
                  <a:lnTo>
                    <a:pt x="14010" y="12642"/>
                  </a:lnTo>
                  <a:lnTo>
                    <a:pt x="21882" y="8106"/>
                  </a:lnTo>
                  <a:lnTo>
                    <a:pt x="78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022;p73">
              <a:extLst>
                <a:ext uri="{FF2B5EF4-FFF2-40B4-BE49-F238E27FC236}">
                  <a16:creationId xmlns:a16="http://schemas.microsoft.com/office/drawing/2014/main" id="{5D898D50-2DFA-48E7-9655-6E0782FCE4D6}"/>
                </a:ext>
              </a:extLst>
            </p:cNvPr>
            <p:cNvSpPr/>
            <p:nvPr/>
          </p:nvSpPr>
          <p:spPr>
            <a:xfrm>
              <a:off x="5785125" y="309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023;p73">
              <a:extLst>
                <a:ext uri="{FF2B5EF4-FFF2-40B4-BE49-F238E27FC236}">
                  <a16:creationId xmlns:a16="http://schemas.microsoft.com/office/drawing/2014/main" id="{B6255017-EAA3-460E-9098-13FB191E18EB}"/>
                </a:ext>
              </a:extLst>
            </p:cNvPr>
            <p:cNvSpPr/>
            <p:nvPr/>
          </p:nvSpPr>
          <p:spPr>
            <a:xfrm>
              <a:off x="4532575" y="3311525"/>
              <a:ext cx="114275" cy="338225"/>
            </a:xfrm>
            <a:custGeom>
              <a:avLst/>
              <a:gdLst/>
              <a:ahLst/>
              <a:cxnLst/>
              <a:rect l="l" t="t" r="r" b="b"/>
              <a:pathLst>
                <a:path w="4571" h="13529" extrusionOk="0">
                  <a:moveTo>
                    <a:pt x="4018" y="0"/>
                  </a:moveTo>
                  <a:cubicBezTo>
                    <a:pt x="2539" y="0"/>
                    <a:pt x="1737" y="1194"/>
                    <a:pt x="1468" y="2387"/>
                  </a:cubicBezTo>
                  <a:cubicBezTo>
                    <a:pt x="1168" y="3688"/>
                    <a:pt x="0" y="10059"/>
                    <a:pt x="0" y="10059"/>
                  </a:cubicBezTo>
                  <a:lnTo>
                    <a:pt x="1368" y="13528"/>
                  </a:lnTo>
                  <a:cubicBezTo>
                    <a:pt x="2069" y="12694"/>
                    <a:pt x="2636" y="11327"/>
                    <a:pt x="2903" y="11060"/>
                  </a:cubicBezTo>
                  <a:cubicBezTo>
                    <a:pt x="3636" y="10359"/>
                    <a:pt x="4570" y="52"/>
                    <a:pt x="4570" y="52"/>
                  </a:cubicBezTo>
                  <a:cubicBezTo>
                    <a:pt x="4377" y="17"/>
                    <a:pt x="4193" y="0"/>
                    <a:pt x="40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024;p73">
              <a:extLst>
                <a:ext uri="{FF2B5EF4-FFF2-40B4-BE49-F238E27FC236}">
                  <a16:creationId xmlns:a16="http://schemas.microsoft.com/office/drawing/2014/main" id="{94E61750-FD61-4FFD-BB94-4008AC19FD6A}"/>
                </a:ext>
              </a:extLst>
            </p:cNvPr>
            <p:cNvSpPr/>
            <p:nvPr/>
          </p:nvSpPr>
          <p:spPr>
            <a:xfrm>
              <a:off x="4535900" y="3311050"/>
              <a:ext cx="120950" cy="235075"/>
            </a:xfrm>
            <a:custGeom>
              <a:avLst/>
              <a:gdLst/>
              <a:ahLst/>
              <a:cxnLst/>
              <a:rect l="l" t="t" r="r" b="b"/>
              <a:pathLst>
                <a:path w="4838" h="9403" extrusionOk="0">
                  <a:moveTo>
                    <a:pt x="4264" y="1"/>
                  </a:moveTo>
                  <a:cubicBezTo>
                    <a:pt x="3684" y="1"/>
                    <a:pt x="2785" y="106"/>
                    <a:pt x="2136" y="671"/>
                  </a:cubicBezTo>
                  <a:cubicBezTo>
                    <a:pt x="968" y="1706"/>
                    <a:pt x="835" y="3340"/>
                    <a:pt x="1" y="8310"/>
                  </a:cubicBezTo>
                  <a:cubicBezTo>
                    <a:pt x="199" y="8820"/>
                    <a:pt x="1096" y="9403"/>
                    <a:pt x="2711" y="9403"/>
                  </a:cubicBezTo>
                  <a:cubicBezTo>
                    <a:pt x="2997" y="9403"/>
                    <a:pt x="3306" y="9384"/>
                    <a:pt x="3637" y="9344"/>
                  </a:cubicBezTo>
                  <a:lnTo>
                    <a:pt x="4838" y="38"/>
                  </a:lnTo>
                  <a:cubicBezTo>
                    <a:pt x="4838" y="38"/>
                    <a:pt x="4607" y="1"/>
                    <a:pt x="426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025;p73">
              <a:extLst>
                <a:ext uri="{FF2B5EF4-FFF2-40B4-BE49-F238E27FC236}">
                  <a16:creationId xmlns:a16="http://schemas.microsoft.com/office/drawing/2014/main" id="{A4BCA582-0ECE-4A8D-9C03-518E3B6CC7B6}"/>
                </a:ext>
              </a:extLst>
            </p:cNvPr>
            <p:cNvSpPr/>
            <p:nvPr/>
          </p:nvSpPr>
          <p:spPr>
            <a:xfrm>
              <a:off x="4281550" y="3662225"/>
              <a:ext cx="668850" cy="432950"/>
            </a:xfrm>
            <a:custGeom>
              <a:avLst/>
              <a:gdLst/>
              <a:ahLst/>
              <a:cxnLst/>
              <a:rect l="l" t="t" r="r" b="b"/>
              <a:pathLst>
                <a:path w="26754" h="17318" extrusionOk="0">
                  <a:moveTo>
                    <a:pt x="21883" y="1"/>
                  </a:moveTo>
                  <a:lnTo>
                    <a:pt x="11843" y="601"/>
                  </a:lnTo>
                  <a:cubicBezTo>
                    <a:pt x="7206" y="901"/>
                    <a:pt x="3203" y="1335"/>
                    <a:pt x="1168" y="1935"/>
                  </a:cubicBezTo>
                  <a:cubicBezTo>
                    <a:pt x="1" y="2269"/>
                    <a:pt x="2970" y="5671"/>
                    <a:pt x="5738" y="6239"/>
                  </a:cubicBezTo>
                  <a:cubicBezTo>
                    <a:pt x="7540" y="6625"/>
                    <a:pt x="10554" y="6693"/>
                    <a:pt x="12477" y="6693"/>
                  </a:cubicBezTo>
                  <a:cubicBezTo>
                    <a:pt x="13546" y="6693"/>
                    <a:pt x="14278" y="6672"/>
                    <a:pt x="14278" y="6672"/>
                  </a:cubicBezTo>
                  <a:cubicBezTo>
                    <a:pt x="14978" y="7106"/>
                    <a:pt x="15779" y="7473"/>
                    <a:pt x="16579" y="7740"/>
                  </a:cubicBezTo>
                  <a:cubicBezTo>
                    <a:pt x="16579" y="7740"/>
                    <a:pt x="18881" y="11809"/>
                    <a:pt x="19482" y="13110"/>
                  </a:cubicBezTo>
                  <a:cubicBezTo>
                    <a:pt x="20948" y="16242"/>
                    <a:pt x="23063" y="17318"/>
                    <a:pt x="24487" y="17318"/>
                  </a:cubicBezTo>
                  <a:cubicBezTo>
                    <a:pt x="24974" y="17318"/>
                    <a:pt x="25381" y="17192"/>
                    <a:pt x="25653" y="16980"/>
                  </a:cubicBezTo>
                  <a:cubicBezTo>
                    <a:pt x="26753" y="16179"/>
                    <a:pt x="26453" y="13844"/>
                    <a:pt x="25653" y="10508"/>
                  </a:cubicBezTo>
                  <a:cubicBezTo>
                    <a:pt x="24819" y="6906"/>
                    <a:pt x="22717" y="1735"/>
                    <a:pt x="2188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026;p73">
              <a:extLst>
                <a:ext uri="{FF2B5EF4-FFF2-40B4-BE49-F238E27FC236}">
                  <a16:creationId xmlns:a16="http://schemas.microsoft.com/office/drawing/2014/main" id="{E7F439D2-097B-4E09-ADB9-33EB36A9EC56}"/>
                </a:ext>
              </a:extLst>
            </p:cNvPr>
            <p:cNvSpPr/>
            <p:nvPr/>
          </p:nvSpPr>
          <p:spPr>
            <a:xfrm>
              <a:off x="4404975" y="3762300"/>
              <a:ext cx="342775" cy="110100"/>
            </a:xfrm>
            <a:custGeom>
              <a:avLst/>
              <a:gdLst/>
              <a:ahLst/>
              <a:cxnLst/>
              <a:rect l="l" t="t" r="r" b="b"/>
              <a:pathLst>
                <a:path w="13711" h="4404" extrusionOk="0">
                  <a:moveTo>
                    <a:pt x="7706" y="1"/>
                  </a:moveTo>
                  <a:cubicBezTo>
                    <a:pt x="7640" y="368"/>
                    <a:pt x="7606" y="734"/>
                    <a:pt x="7673" y="1135"/>
                  </a:cubicBezTo>
                  <a:cubicBezTo>
                    <a:pt x="6872" y="1360"/>
                    <a:pt x="5640" y="1641"/>
                    <a:pt x="4539" y="1641"/>
                  </a:cubicBezTo>
                  <a:cubicBezTo>
                    <a:pt x="4173" y="1641"/>
                    <a:pt x="3820" y="1610"/>
                    <a:pt x="3503" y="1535"/>
                  </a:cubicBezTo>
                  <a:cubicBezTo>
                    <a:pt x="1775" y="322"/>
                    <a:pt x="294" y="267"/>
                    <a:pt x="40" y="267"/>
                  </a:cubicBezTo>
                  <a:cubicBezTo>
                    <a:pt x="14" y="267"/>
                    <a:pt x="1" y="267"/>
                    <a:pt x="1" y="267"/>
                  </a:cubicBezTo>
                  <a:lnTo>
                    <a:pt x="3303" y="2536"/>
                  </a:lnTo>
                  <a:cubicBezTo>
                    <a:pt x="4704" y="2636"/>
                    <a:pt x="6205" y="2661"/>
                    <a:pt x="7356" y="2661"/>
                  </a:cubicBezTo>
                  <a:cubicBezTo>
                    <a:pt x="8507" y="2661"/>
                    <a:pt x="9307" y="2636"/>
                    <a:pt x="9307" y="2636"/>
                  </a:cubicBezTo>
                  <a:cubicBezTo>
                    <a:pt x="10041" y="3069"/>
                    <a:pt x="10809" y="3436"/>
                    <a:pt x="11609" y="3737"/>
                  </a:cubicBezTo>
                  <a:lnTo>
                    <a:pt x="11976" y="4404"/>
                  </a:lnTo>
                  <a:cubicBezTo>
                    <a:pt x="11376" y="2936"/>
                    <a:pt x="13110" y="1702"/>
                    <a:pt x="13711" y="1302"/>
                  </a:cubicBezTo>
                  <a:lnTo>
                    <a:pt x="13711" y="1302"/>
                  </a:lnTo>
                  <a:cubicBezTo>
                    <a:pt x="12843" y="1502"/>
                    <a:pt x="12109" y="1969"/>
                    <a:pt x="11576" y="2669"/>
                  </a:cubicBezTo>
                  <a:cubicBezTo>
                    <a:pt x="11528" y="2709"/>
                    <a:pt x="11453" y="2726"/>
                    <a:pt x="11359" y="2726"/>
                  </a:cubicBezTo>
                  <a:cubicBezTo>
                    <a:pt x="10731" y="2726"/>
                    <a:pt x="9216" y="1954"/>
                    <a:pt x="8607" y="1635"/>
                  </a:cubicBezTo>
                  <a:lnTo>
                    <a:pt x="8173" y="1402"/>
                  </a:lnTo>
                  <a:cubicBezTo>
                    <a:pt x="7940" y="968"/>
                    <a:pt x="7773" y="501"/>
                    <a:pt x="7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027;p73">
              <a:extLst>
                <a:ext uri="{FF2B5EF4-FFF2-40B4-BE49-F238E27FC236}">
                  <a16:creationId xmlns:a16="http://schemas.microsoft.com/office/drawing/2014/main" id="{41680006-58F4-4420-A6FE-7CB2EB3A9C7C}"/>
                </a:ext>
              </a:extLst>
            </p:cNvPr>
            <p:cNvSpPr/>
            <p:nvPr/>
          </p:nvSpPr>
          <p:spPr>
            <a:xfrm>
              <a:off x="4552600" y="3900725"/>
              <a:ext cx="202650" cy="216375"/>
            </a:xfrm>
            <a:custGeom>
              <a:avLst/>
              <a:gdLst/>
              <a:ahLst/>
              <a:cxnLst/>
              <a:rect l="l" t="t" r="r" b="b"/>
              <a:pathLst>
                <a:path w="8106" h="8655" extrusionOk="0">
                  <a:moveTo>
                    <a:pt x="834" y="1"/>
                  </a:moveTo>
                  <a:lnTo>
                    <a:pt x="0" y="2102"/>
                  </a:lnTo>
                  <a:cubicBezTo>
                    <a:pt x="901" y="2803"/>
                    <a:pt x="1801" y="3570"/>
                    <a:pt x="2602" y="4371"/>
                  </a:cubicBezTo>
                  <a:cubicBezTo>
                    <a:pt x="3669" y="5338"/>
                    <a:pt x="4603" y="6405"/>
                    <a:pt x="5404" y="7573"/>
                  </a:cubicBezTo>
                  <a:cubicBezTo>
                    <a:pt x="5711" y="8126"/>
                    <a:pt x="6183" y="8655"/>
                    <a:pt x="6655" y="8655"/>
                  </a:cubicBezTo>
                  <a:cubicBezTo>
                    <a:pt x="6951" y="8655"/>
                    <a:pt x="7248" y="8447"/>
                    <a:pt x="7505" y="7907"/>
                  </a:cubicBezTo>
                  <a:cubicBezTo>
                    <a:pt x="7872" y="7073"/>
                    <a:pt x="8106" y="5872"/>
                    <a:pt x="7372" y="5071"/>
                  </a:cubicBezTo>
                  <a:cubicBezTo>
                    <a:pt x="6638" y="4271"/>
                    <a:pt x="5304" y="3403"/>
                    <a:pt x="4904" y="1936"/>
                  </a:cubicBezTo>
                  <a:cubicBezTo>
                    <a:pt x="4637" y="990"/>
                    <a:pt x="4070" y="767"/>
                    <a:pt x="3538" y="767"/>
                  </a:cubicBezTo>
                  <a:cubicBezTo>
                    <a:pt x="3337" y="767"/>
                    <a:pt x="3142" y="798"/>
                    <a:pt x="2969" y="835"/>
                  </a:cubicBezTo>
                  <a:cubicBezTo>
                    <a:pt x="2875" y="859"/>
                    <a:pt x="2776" y="871"/>
                    <a:pt x="2671" y="871"/>
                  </a:cubicBezTo>
                  <a:cubicBezTo>
                    <a:pt x="2068" y="871"/>
                    <a:pt x="1318" y="484"/>
                    <a:pt x="83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028;p73">
              <a:extLst>
                <a:ext uri="{FF2B5EF4-FFF2-40B4-BE49-F238E27FC236}">
                  <a16:creationId xmlns:a16="http://schemas.microsoft.com/office/drawing/2014/main" id="{59A86BAD-A1C7-4708-833E-43C57C61B065}"/>
                </a:ext>
              </a:extLst>
            </p:cNvPr>
            <p:cNvSpPr/>
            <p:nvPr/>
          </p:nvSpPr>
          <p:spPr>
            <a:xfrm>
              <a:off x="4267275" y="3707075"/>
              <a:ext cx="323700" cy="257075"/>
            </a:xfrm>
            <a:custGeom>
              <a:avLst/>
              <a:gdLst/>
              <a:ahLst/>
              <a:cxnLst/>
              <a:rect l="l" t="t" r="r" b="b"/>
              <a:pathLst>
                <a:path w="12948" h="10283" extrusionOk="0">
                  <a:moveTo>
                    <a:pt x="2855" y="1"/>
                  </a:moveTo>
                  <a:cubicBezTo>
                    <a:pt x="1" y="1"/>
                    <a:pt x="8" y="1986"/>
                    <a:pt x="872" y="3344"/>
                  </a:cubicBezTo>
                  <a:cubicBezTo>
                    <a:pt x="1873" y="4945"/>
                    <a:pt x="5642" y="6913"/>
                    <a:pt x="7510" y="7880"/>
                  </a:cubicBezTo>
                  <a:cubicBezTo>
                    <a:pt x="9378" y="8814"/>
                    <a:pt x="11980" y="10282"/>
                    <a:pt x="11980" y="10282"/>
                  </a:cubicBezTo>
                  <a:cubicBezTo>
                    <a:pt x="12514" y="9715"/>
                    <a:pt x="12847" y="8948"/>
                    <a:pt x="12947" y="8147"/>
                  </a:cubicBezTo>
                  <a:cubicBezTo>
                    <a:pt x="10913" y="6713"/>
                    <a:pt x="8911" y="3044"/>
                    <a:pt x="5509" y="2476"/>
                  </a:cubicBezTo>
                  <a:lnTo>
                    <a:pt x="3607" y="41"/>
                  </a:lnTo>
                  <a:cubicBezTo>
                    <a:pt x="3337" y="14"/>
                    <a:pt x="3087" y="1"/>
                    <a:pt x="285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029;p73">
              <a:extLst>
                <a:ext uri="{FF2B5EF4-FFF2-40B4-BE49-F238E27FC236}">
                  <a16:creationId xmlns:a16="http://schemas.microsoft.com/office/drawing/2014/main" id="{628C81EE-9ADD-45F3-B40B-2B6BA0F5796E}"/>
                </a:ext>
              </a:extLst>
            </p:cNvPr>
            <p:cNvSpPr/>
            <p:nvPr/>
          </p:nvSpPr>
          <p:spPr>
            <a:xfrm>
              <a:off x="4604300" y="3920700"/>
              <a:ext cx="150950" cy="196400"/>
            </a:xfrm>
            <a:custGeom>
              <a:avLst/>
              <a:gdLst/>
              <a:ahLst/>
              <a:cxnLst/>
              <a:rect l="l" t="t" r="r" b="b"/>
              <a:pathLst>
                <a:path w="6038" h="7856" extrusionOk="0">
                  <a:moveTo>
                    <a:pt x="672" y="69"/>
                  </a:moveTo>
                  <a:cubicBezTo>
                    <a:pt x="670" y="69"/>
                    <a:pt x="669" y="69"/>
                    <a:pt x="667" y="69"/>
                  </a:cubicBezTo>
                  <a:lnTo>
                    <a:pt x="677" y="69"/>
                  </a:lnTo>
                  <a:cubicBezTo>
                    <a:pt x="675" y="69"/>
                    <a:pt x="674" y="69"/>
                    <a:pt x="672" y="69"/>
                  </a:cubicBezTo>
                  <a:close/>
                  <a:moveTo>
                    <a:pt x="1491" y="1"/>
                  </a:moveTo>
                  <a:cubicBezTo>
                    <a:pt x="1287" y="1"/>
                    <a:pt x="1085" y="32"/>
                    <a:pt x="901" y="69"/>
                  </a:cubicBezTo>
                  <a:lnTo>
                    <a:pt x="677" y="69"/>
                  </a:lnTo>
                  <a:cubicBezTo>
                    <a:pt x="970" y="100"/>
                    <a:pt x="530" y="3120"/>
                    <a:pt x="93" y="3120"/>
                  </a:cubicBezTo>
                  <a:cubicBezTo>
                    <a:pt x="62" y="3120"/>
                    <a:pt x="31" y="3104"/>
                    <a:pt x="0" y="3071"/>
                  </a:cubicBezTo>
                  <a:lnTo>
                    <a:pt x="0" y="3071"/>
                  </a:lnTo>
                  <a:cubicBezTo>
                    <a:pt x="367" y="3538"/>
                    <a:pt x="3136" y="6440"/>
                    <a:pt x="3336" y="6774"/>
                  </a:cubicBezTo>
                  <a:cubicBezTo>
                    <a:pt x="3643" y="7327"/>
                    <a:pt x="4115" y="7856"/>
                    <a:pt x="4587" y="7856"/>
                  </a:cubicBezTo>
                  <a:cubicBezTo>
                    <a:pt x="4883" y="7856"/>
                    <a:pt x="5180" y="7648"/>
                    <a:pt x="5437" y="7108"/>
                  </a:cubicBezTo>
                  <a:cubicBezTo>
                    <a:pt x="5804" y="6274"/>
                    <a:pt x="6038" y="5106"/>
                    <a:pt x="5304" y="4306"/>
                  </a:cubicBezTo>
                  <a:cubicBezTo>
                    <a:pt x="4570" y="3505"/>
                    <a:pt x="3236" y="2604"/>
                    <a:pt x="2836" y="1137"/>
                  </a:cubicBezTo>
                  <a:cubicBezTo>
                    <a:pt x="2570" y="219"/>
                    <a:pt x="2025" y="1"/>
                    <a:pt x="1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030;p73">
              <a:extLst>
                <a:ext uri="{FF2B5EF4-FFF2-40B4-BE49-F238E27FC236}">
                  <a16:creationId xmlns:a16="http://schemas.microsoft.com/office/drawing/2014/main" id="{EB1BF9D8-C11D-4768-A9A1-D1CC428FF6D7}"/>
                </a:ext>
              </a:extLst>
            </p:cNvPr>
            <p:cNvSpPr/>
            <p:nvPr/>
          </p:nvSpPr>
          <p:spPr>
            <a:xfrm>
              <a:off x="4348875" y="3872550"/>
              <a:ext cx="261275" cy="104650"/>
            </a:xfrm>
            <a:custGeom>
              <a:avLst/>
              <a:gdLst/>
              <a:ahLst/>
              <a:cxnLst/>
              <a:rect l="l" t="t" r="r" b="b"/>
              <a:pathLst>
                <a:path w="10451" h="4186" extrusionOk="0">
                  <a:moveTo>
                    <a:pt x="7156" y="0"/>
                  </a:moveTo>
                  <a:cubicBezTo>
                    <a:pt x="6841" y="0"/>
                    <a:pt x="6482" y="101"/>
                    <a:pt x="6081" y="361"/>
                  </a:cubicBezTo>
                  <a:cubicBezTo>
                    <a:pt x="4847" y="1195"/>
                    <a:pt x="3246" y="994"/>
                    <a:pt x="2178" y="1128"/>
                  </a:cubicBezTo>
                  <a:cubicBezTo>
                    <a:pt x="1077" y="1228"/>
                    <a:pt x="477" y="2295"/>
                    <a:pt x="210" y="3163"/>
                  </a:cubicBezTo>
                  <a:cubicBezTo>
                    <a:pt x="1" y="3948"/>
                    <a:pt x="230" y="4186"/>
                    <a:pt x="639" y="4186"/>
                  </a:cubicBezTo>
                  <a:cubicBezTo>
                    <a:pt x="1012" y="4186"/>
                    <a:pt x="1534" y="3989"/>
                    <a:pt x="2011" y="3830"/>
                  </a:cubicBezTo>
                  <a:cubicBezTo>
                    <a:pt x="3184" y="3487"/>
                    <a:pt x="4380" y="3315"/>
                    <a:pt x="5581" y="3315"/>
                  </a:cubicBezTo>
                  <a:cubicBezTo>
                    <a:pt x="5781" y="3315"/>
                    <a:pt x="5981" y="3320"/>
                    <a:pt x="6181" y="3329"/>
                  </a:cubicBezTo>
                  <a:cubicBezTo>
                    <a:pt x="7148" y="3430"/>
                    <a:pt x="9550" y="4063"/>
                    <a:pt x="9550" y="4063"/>
                  </a:cubicBezTo>
                  <a:lnTo>
                    <a:pt x="10451" y="1595"/>
                  </a:lnTo>
                  <a:cubicBezTo>
                    <a:pt x="9784" y="1428"/>
                    <a:pt x="8816" y="1161"/>
                    <a:pt x="8416" y="661"/>
                  </a:cubicBezTo>
                  <a:cubicBezTo>
                    <a:pt x="8157" y="337"/>
                    <a:pt x="7731" y="0"/>
                    <a:pt x="715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031;p73">
              <a:extLst>
                <a:ext uri="{FF2B5EF4-FFF2-40B4-BE49-F238E27FC236}">
                  <a16:creationId xmlns:a16="http://schemas.microsoft.com/office/drawing/2014/main" id="{E8545699-D3CA-4935-9189-65B608629A02}"/>
                </a:ext>
              </a:extLst>
            </p:cNvPr>
            <p:cNvSpPr/>
            <p:nvPr/>
          </p:nvSpPr>
          <p:spPr>
            <a:xfrm>
              <a:off x="4348450" y="3872325"/>
              <a:ext cx="215000" cy="104875"/>
            </a:xfrm>
            <a:custGeom>
              <a:avLst/>
              <a:gdLst/>
              <a:ahLst/>
              <a:cxnLst/>
              <a:rect l="l" t="t" r="r" b="b"/>
              <a:pathLst>
                <a:path w="8600" h="4195" extrusionOk="0">
                  <a:moveTo>
                    <a:pt x="7191" y="1"/>
                  </a:moveTo>
                  <a:cubicBezTo>
                    <a:pt x="6872" y="1"/>
                    <a:pt x="6507" y="105"/>
                    <a:pt x="6098" y="370"/>
                  </a:cubicBezTo>
                  <a:cubicBezTo>
                    <a:pt x="4830" y="1204"/>
                    <a:pt x="3263" y="1003"/>
                    <a:pt x="2195" y="1137"/>
                  </a:cubicBezTo>
                  <a:cubicBezTo>
                    <a:pt x="1094" y="1237"/>
                    <a:pt x="494" y="2304"/>
                    <a:pt x="227" y="3172"/>
                  </a:cubicBezTo>
                  <a:cubicBezTo>
                    <a:pt x="0" y="3957"/>
                    <a:pt x="239" y="4195"/>
                    <a:pt x="657" y="4195"/>
                  </a:cubicBezTo>
                  <a:cubicBezTo>
                    <a:pt x="1038" y="4195"/>
                    <a:pt x="1567" y="3998"/>
                    <a:pt x="2028" y="3839"/>
                  </a:cubicBezTo>
                  <a:cubicBezTo>
                    <a:pt x="2162" y="3772"/>
                    <a:pt x="2295" y="3739"/>
                    <a:pt x="2495" y="3705"/>
                  </a:cubicBezTo>
                  <a:cubicBezTo>
                    <a:pt x="3574" y="3474"/>
                    <a:pt x="4672" y="3382"/>
                    <a:pt x="5775" y="3382"/>
                  </a:cubicBezTo>
                  <a:cubicBezTo>
                    <a:pt x="6105" y="3382"/>
                    <a:pt x="6435" y="3390"/>
                    <a:pt x="6765" y="3405"/>
                  </a:cubicBezTo>
                  <a:cubicBezTo>
                    <a:pt x="6598" y="2805"/>
                    <a:pt x="6765" y="2171"/>
                    <a:pt x="7165" y="1704"/>
                  </a:cubicBezTo>
                  <a:cubicBezTo>
                    <a:pt x="7532" y="1270"/>
                    <a:pt x="8033" y="970"/>
                    <a:pt x="8600" y="837"/>
                  </a:cubicBezTo>
                  <a:cubicBezTo>
                    <a:pt x="8533" y="770"/>
                    <a:pt x="8500" y="737"/>
                    <a:pt x="8433" y="670"/>
                  </a:cubicBezTo>
                  <a:cubicBezTo>
                    <a:pt x="8177" y="329"/>
                    <a:pt x="7757" y="1"/>
                    <a:pt x="7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032;p73">
              <a:extLst>
                <a:ext uri="{FF2B5EF4-FFF2-40B4-BE49-F238E27FC236}">
                  <a16:creationId xmlns:a16="http://schemas.microsoft.com/office/drawing/2014/main" id="{88D9C509-9FB7-41F6-B688-E3D862931863}"/>
                </a:ext>
              </a:extLst>
            </p:cNvPr>
            <p:cNvSpPr/>
            <p:nvPr/>
          </p:nvSpPr>
          <p:spPr>
            <a:xfrm>
              <a:off x="4567600" y="3909075"/>
              <a:ext cx="369450" cy="191850"/>
            </a:xfrm>
            <a:custGeom>
              <a:avLst/>
              <a:gdLst/>
              <a:ahLst/>
              <a:cxnLst/>
              <a:rect l="l" t="t" r="r" b="b"/>
              <a:pathLst>
                <a:path w="14778" h="7674" extrusionOk="0">
                  <a:moveTo>
                    <a:pt x="1668" y="0"/>
                  </a:moveTo>
                  <a:cubicBezTo>
                    <a:pt x="0" y="467"/>
                    <a:pt x="434" y="2636"/>
                    <a:pt x="434" y="2636"/>
                  </a:cubicBezTo>
                  <a:cubicBezTo>
                    <a:pt x="434" y="2636"/>
                    <a:pt x="7039" y="6805"/>
                    <a:pt x="10108" y="7439"/>
                  </a:cubicBezTo>
                  <a:cubicBezTo>
                    <a:pt x="10914" y="7599"/>
                    <a:pt x="11608" y="7673"/>
                    <a:pt x="12195" y="7673"/>
                  </a:cubicBezTo>
                  <a:cubicBezTo>
                    <a:pt x="13818" y="7673"/>
                    <a:pt x="14631" y="7102"/>
                    <a:pt x="14778" y="6172"/>
                  </a:cubicBezTo>
                  <a:cubicBezTo>
                    <a:pt x="14778" y="6172"/>
                    <a:pt x="14144" y="5204"/>
                    <a:pt x="13076" y="3870"/>
                  </a:cubicBezTo>
                  <a:cubicBezTo>
                    <a:pt x="12443" y="3103"/>
                    <a:pt x="10675" y="4003"/>
                    <a:pt x="9007" y="1735"/>
                  </a:cubicBezTo>
                  <a:cubicBezTo>
                    <a:pt x="7939" y="1368"/>
                    <a:pt x="6805" y="1068"/>
                    <a:pt x="5671" y="834"/>
                  </a:cubicBezTo>
                  <a:cubicBezTo>
                    <a:pt x="3203" y="267"/>
                    <a:pt x="1668" y="0"/>
                    <a:pt x="16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033;p73">
              <a:extLst>
                <a:ext uri="{FF2B5EF4-FFF2-40B4-BE49-F238E27FC236}">
                  <a16:creationId xmlns:a16="http://schemas.microsoft.com/office/drawing/2014/main" id="{A6962568-F33D-4141-9F94-10DA31636ADF}"/>
                </a:ext>
              </a:extLst>
            </p:cNvPr>
            <p:cNvSpPr/>
            <p:nvPr/>
          </p:nvSpPr>
          <p:spPr>
            <a:xfrm>
              <a:off x="4730225" y="3918250"/>
              <a:ext cx="100075" cy="54225"/>
            </a:xfrm>
            <a:custGeom>
              <a:avLst/>
              <a:gdLst/>
              <a:ahLst/>
              <a:cxnLst/>
              <a:rect l="l" t="t" r="r" b="b"/>
              <a:pathLst>
                <a:path w="4003" h="2169" extrusionOk="0">
                  <a:moveTo>
                    <a:pt x="0" y="0"/>
                  </a:moveTo>
                  <a:lnTo>
                    <a:pt x="400" y="734"/>
                  </a:lnTo>
                  <a:cubicBezTo>
                    <a:pt x="1668" y="1001"/>
                    <a:pt x="2902" y="1501"/>
                    <a:pt x="4003" y="2169"/>
                  </a:cubicBezTo>
                  <a:cubicBezTo>
                    <a:pt x="2936" y="1034"/>
                    <a:pt x="1535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034;p73">
              <a:extLst>
                <a:ext uri="{FF2B5EF4-FFF2-40B4-BE49-F238E27FC236}">
                  <a16:creationId xmlns:a16="http://schemas.microsoft.com/office/drawing/2014/main" id="{91897C12-C6C2-4E5E-92C2-C4AD5DDDCE15}"/>
                </a:ext>
              </a:extLst>
            </p:cNvPr>
            <p:cNvSpPr/>
            <p:nvPr/>
          </p:nvSpPr>
          <p:spPr>
            <a:xfrm>
              <a:off x="4566775" y="3311150"/>
              <a:ext cx="275200" cy="414400"/>
            </a:xfrm>
            <a:custGeom>
              <a:avLst/>
              <a:gdLst/>
              <a:ahLst/>
              <a:cxnLst/>
              <a:rect l="l" t="t" r="r" b="b"/>
              <a:pathLst>
                <a:path w="11008" h="16576" extrusionOk="0">
                  <a:moveTo>
                    <a:pt x="3803" y="0"/>
                  </a:moveTo>
                  <a:cubicBezTo>
                    <a:pt x="1535" y="34"/>
                    <a:pt x="601" y="1935"/>
                    <a:pt x="300" y="3936"/>
                  </a:cubicBezTo>
                  <a:cubicBezTo>
                    <a:pt x="33" y="5671"/>
                    <a:pt x="0" y="14678"/>
                    <a:pt x="0" y="14678"/>
                  </a:cubicBezTo>
                  <a:cubicBezTo>
                    <a:pt x="1797" y="15998"/>
                    <a:pt x="4328" y="16575"/>
                    <a:pt x="6548" y="16575"/>
                  </a:cubicBezTo>
                  <a:cubicBezTo>
                    <a:pt x="8532" y="16575"/>
                    <a:pt x="10268" y="16114"/>
                    <a:pt x="11008" y="15311"/>
                  </a:cubicBezTo>
                  <a:lnTo>
                    <a:pt x="10608" y="8240"/>
                  </a:lnTo>
                  <a:lnTo>
                    <a:pt x="10608" y="1001"/>
                  </a:lnTo>
                  <a:cubicBezTo>
                    <a:pt x="9674" y="667"/>
                    <a:pt x="7539" y="167"/>
                    <a:pt x="7272" y="100"/>
                  </a:cubicBezTo>
                  <a:lnTo>
                    <a:pt x="38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035;p73">
              <a:extLst>
                <a:ext uri="{FF2B5EF4-FFF2-40B4-BE49-F238E27FC236}">
                  <a16:creationId xmlns:a16="http://schemas.microsoft.com/office/drawing/2014/main" id="{8449C594-49E3-4971-B21B-62CE7A06B714}"/>
                </a:ext>
              </a:extLst>
            </p:cNvPr>
            <p:cNvSpPr/>
            <p:nvPr/>
          </p:nvSpPr>
          <p:spPr>
            <a:xfrm>
              <a:off x="4759400" y="3091400"/>
              <a:ext cx="42550" cy="89675"/>
            </a:xfrm>
            <a:custGeom>
              <a:avLst/>
              <a:gdLst/>
              <a:ahLst/>
              <a:cxnLst/>
              <a:rect l="l" t="t" r="r" b="b"/>
              <a:pathLst>
                <a:path w="1702" h="3587" extrusionOk="0">
                  <a:moveTo>
                    <a:pt x="489" y="0"/>
                  </a:moveTo>
                  <a:cubicBezTo>
                    <a:pt x="427" y="0"/>
                    <a:pt x="364" y="6"/>
                    <a:pt x="301" y="17"/>
                  </a:cubicBezTo>
                  <a:lnTo>
                    <a:pt x="1" y="3587"/>
                  </a:lnTo>
                  <a:lnTo>
                    <a:pt x="1302" y="3420"/>
                  </a:lnTo>
                  <a:cubicBezTo>
                    <a:pt x="1635" y="1585"/>
                    <a:pt x="1702" y="785"/>
                    <a:pt x="1302" y="351"/>
                  </a:cubicBezTo>
                  <a:cubicBezTo>
                    <a:pt x="1080" y="130"/>
                    <a:pt x="791" y="0"/>
                    <a:pt x="4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036;p73">
              <a:extLst>
                <a:ext uri="{FF2B5EF4-FFF2-40B4-BE49-F238E27FC236}">
                  <a16:creationId xmlns:a16="http://schemas.microsoft.com/office/drawing/2014/main" id="{CC00E3FF-BFA9-4484-8BAB-E52BC1A5397A}"/>
                </a:ext>
              </a:extLst>
            </p:cNvPr>
            <p:cNvSpPr/>
            <p:nvPr/>
          </p:nvSpPr>
          <p:spPr>
            <a:xfrm>
              <a:off x="4544500" y="3072750"/>
              <a:ext cx="51475" cy="42450"/>
            </a:xfrm>
            <a:custGeom>
              <a:avLst/>
              <a:gdLst/>
              <a:ahLst/>
              <a:cxnLst/>
              <a:rect l="l" t="t" r="r" b="b"/>
              <a:pathLst>
                <a:path w="2059" h="1698" extrusionOk="0">
                  <a:moveTo>
                    <a:pt x="266" y="0"/>
                  </a:moveTo>
                  <a:cubicBezTo>
                    <a:pt x="32" y="0"/>
                    <a:pt x="0" y="371"/>
                    <a:pt x="191" y="697"/>
                  </a:cubicBezTo>
                  <a:cubicBezTo>
                    <a:pt x="491" y="1264"/>
                    <a:pt x="1058" y="1631"/>
                    <a:pt x="1692" y="1697"/>
                  </a:cubicBezTo>
                  <a:cubicBezTo>
                    <a:pt x="1692" y="1631"/>
                    <a:pt x="2059" y="663"/>
                    <a:pt x="2059" y="663"/>
                  </a:cubicBezTo>
                  <a:lnTo>
                    <a:pt x="1291" y="230"/>
                  </a:lnTo>
                  <a:cubicBezTo>
                    <a:pt x="1025" y="230"/>
                    <a:pt x="724" y="163"/>
                    <a:pt x="457" y="63"/>
                  </a:cubicBezTo>
                  <a:cubicBezTo>
                    <a:pt x="383" y="20"/>
                    <a:pt x="319" y="0"/>
                    <a:pt x="2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037;p73">
              <a:extLst>
                <a:ext uri="{FF2B5EF4-FFF2-40B4-BE49-F238E27FC236}">
                  <a16:creationId xmlns:a16="http://schemas.microsoft.com/office/drawing/2014/main" id="{8004DDB1-8322-4AC6-B8C5-B0071D034FF4}"/>
                </a:ext>
              </a:extLst>
            </p:cNvPr>
            <p:cNvSpPr/>
            <p:nvPr/>
          </p:nvSpPr>
          <p:spPr>
            <a:xfrm>
              <a:off x="4575950" y="3054225"/>
              <a:ext cx="238525" cy="309250"/>
            </a:xfrm>
            <a:custGeom>
              <a:avLst/>
              <a:gdLst/>
              <a:ahLst/>
              <a:cxnLst/>
              <a:rect l="l" t="t" r="r" b="b"/>
              <a:pathLst>
                <a:path w="9541" h="12370" extrusionOk="0">
                  <a:moveTo>
                    <a:pt x="3365" y="1"/>
                  </a:moveTo>
                  <a:cubicBezTo>
                    <a:pt x="1912" y="1"/>
                    <a:pt x="539" y="695"/>
                    <a:pt x="334" y="2505"/>
                  </a:cubicBezTo>
                  <a:cubicBezTo>
                    <a:pt x="0" y="5174"/>
                    <a:pt x="133" y="6241"/>
                    <a:pt x="534" y="7609"/>
                  </a:cubicBezTo>
                  <a:cubicBezTo>
                    <a:pt x="767" y="8443"/>
                    <a:pt x="1234" y="9076"/>
                    <a:pt x="2035" y="9177"/>
                  </a:cubicBezTo>
                  <a:cubicBezTo>
                    <a:pt x="2160" y="9185"/>
                    <a:pt x="2285" y="9190"/>
                    <a:pt x="2410" y="9190"/>
                  </a:cubicBezTo>
                  <a:cubicBezTo>
                    <a:pt x="2752" y="9190"/>
                    <a:pt x="3094" y="9159"/>
                    <a:pt x="3436" y="9110"/>
                  </a:cubicBezTo>
                  <a:lnTo>
                    <a:pt x="3436" y="10277"/>
                  </a:lnTo>
                  <a:cubicBezTo>
                    <a:pt x="2877" y="10991"/>
                    <a:pt x="2492" y="12369"/>
                    <a:pt x="3973" y="12369"/>
                  </a:cubicBezTo>
                  <a:cubicBezTo>
                    <a:pt x="4083" y="12369"/>
                    <a:pt x="4204" y="12362"/>
                    <a:pt x="4336" y="12345"/>
                  </a:cubicBezTo>
                  <a:cubicBezTo>
                    <a:pt x="5471" y="12145"/>
                    <a:pt x="6438" y="11411"/>
                    <a:pt x="6905" y="10377"/>
                  </a:cubicBezTo>
                  <a:lnTo>
                    <a:pt x="6972" y="6575"/>
                  </a:lnTo>
                  <a:cubicBezTo>
                    <a:pt x="6972" y="6575"/>
                    <a:pt x="7078" y="7002"/>
                    <a:pt x="7668" y="7002"/>
                  </a:cubicBezTo>
                  <a:cubicBezTo>
                    <a:pt x="7815" y="7002"/>
                    <a:pt x="7992" y="6975"/>
                    <a:pt x="8206" y="6908"/>
                  </a:cubicBezTo>
                  <a:cubicBezTo>
                    <a:pt x="8806" y="6708"/>
                    <a:pt x="9540" y="5607"/>
                    <a:pt x="9140" y="4773"/>
                  </a:cubicBezTo>
                  <a:cubicBezTo>
                    <a:pt x="9003" y="4440"/>
                    <a:pt x="8681" y="4257"/>
                    <a:pt x="8358" y="4257"/>
                  </a:cubicBezTo>
                  <a:cubicBezTo>
                    <a:pt x="8132" y="4257"/>
                    <a:pt x="7904" y="4347"/>
                    <a:pt x="7739" y="4540"/>
                  </a:cubicBezTo>
                  <a:cubicBezTo>
                    <a:pt x="7540" y="4768"/>
                    <a:pt x="7316" y="5069"/>
                    <a:pt x="7130" y="5069"/>
                  </a:cubicBezTo>
                  <a:cubicBezTo>
                    <a:pt x="7098" y="5069"/>
                    <a:pt x="7068" y="5060"/>
                    <a:pt x="7038" y="5040"/>
                  </a:cubicBezTo>
                  <a:cubicBezTo>
                    <a:pt x="7038" y="5040"/>
                    <a:pt x="7706" y="1871"/>
                    <a:pt x="5904" y="704"/>
                  </a:cubicBezTo>
                  <a:cubicBezTo>
                    <a:pt x="5201" y="269"/>
                    <a:pt x="4267" y="1"/>
                    <a:pt x="336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038;p73">
              <a:extLst>
                <a:ext uri="{FF2B5EF4-FFF2-40B4-BE49-F238E27FC236}">
                  <a16:creationId xmlns:a16="http://schemas.microsoft.com/office/drawing/2014/main" id="{A415B651-ADAD-46DC-B48A-AA9D864B36AD}"/>
                </a:ext>
              </a:extLst>
            </p:cNvPr>
            <p:cNvSpPr/>
            <p:nvPr/>
          </p:nvSpPr>
          <p:spPr>
            <a:xfrm>
              <a:off x="4557600" y="3004425"/>
              <a:ext cx="220175" cy="184150"/>
            </a:xfrm>
            <a:custGeom>
              <a:avLst/>
              <a:gdLst/>
              <a:ahLst/>
              <a:cxnLst/>
              <a:rect l="l" t="t" r="r" b="b"/>
              <a:pathLst>
                <a:path w="8807" h="7366" extrusionOk="0">
                  <a:moveTo>
                    <a:pt x="590" y="1"/>
                  </a:moveTo>
                  <a:cubicBezTo>
                    <a:pt x="409" y="1"/>
                    <a:pt x="346" y="127"/>
                    <a:pt x="267" y="394"/>
                  </a:cubicBezTo>
                  <a:cubicBezTo>
                    <a:pt x="0" y="1395"/>
                    <a:pt x="200" y="2429"/>
                    <a:pt x="834" y="3230"/>
                  </a:cubicBezTo>
                  <a:lnTo>
                    <a:pt x="1468" y="3463"/>
                  </a:lnTo>
                  <a:cubicBezTo>
                    <a:pt x="1468" y="3463"/>
                    <a:pt x="1835" y="3797"/>
                    <a:pt x="3069" y="3930"/>
                  </a:cubicBezTo>
                  <a:cubicBezTo>
                    <a:pt x="3530" y="3969"/>
                    <a:pt x="3985" y="3988"/>
                    <a:pt x="4437" y="3988"/>
                  </a:cubicBezTo>
                  <a:cubicBezTo>
                    <a:pt x="5131" y="3988"/>
                    <a:pt x="5818" y="3944"/>
                    <a:pt x="6505" y="3863"/>
                  </a:cubicBezTo>
                  <a:cubicBezTo>
                    <a:pt x="6521" y="3862"/>
                    <a:pt x="6537" y="3861"/>
                    <a:pt x="6552" y="3861"/>
                  </a:cubicBezTo>
                  <a:cubicBezTo>
                    <a:pt x="6878" y="3861"/>
                    <a:pt x="6947" y="4207"/>
                    <a:pt x="7139" y="5131"/>
                  </a:cubicBezTo>
                  <a:cubicBezTo>
                    <a:pt x="7305" y="5965"/>
                    <a:pt x="7439" y="7366"/>
                    <a:pt x="7772" y="7366"/>
                  </a:cubicBezTo>
                  <a:cubicBezTo>
                    <a:pt x="7872" y="7366"/>
                    <a:pt x="8239" y="6765"/>
                    <a:pt x="8473" y="6532"/>
                  </a:cubicBezTo>
                  <a:cubicBezTo>
                    <a:pt x="8806" y="6232"/>
                    <a:pt x="8373" y="3496"/>
                    <a:pt x="8373" y="3496"/>
                  </a:cubicBezTo>
                  <a:cubicBezTo>
                    <a:pt x="8373" y="3496"/>
                    <a:pt x="8706" y="2462"/>
                    <a:pt x="8073" y="1762"/>
                  </a:cubicBezTo>
                  <a:cubicBezTo>
                    <a:pt x="7405" y="1061"/>
                    <a:pt x="6105" y="1195"/>
                    <a:pt x="5171" y="1128"/>
                  </a:cubicBezTo>
                  <a:cubicBezTo>
                    <a:pt x="5099" y="1130"/>
                    <a:pt x="5028" y="1131"/>
                    <a:pt x="4957" y="1131"/>
                  </a:cubicBezTo>
                  <a:cubicBezTo>
                    <a:pt x="3894" y="1131"/>
                    <a:pt x="2835" y="899"/>
                    <a:pt x="1835" y="461"/>
                  </a:cubicBezTo>
                  <a:cubicBezTo>
                    <a:pt x="1146" y="161"/>
                    <a:pt x="794" y="1"/>
                    <a:pt x="5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039;p73">
              <a:extLst>
                <a:ext uri="{FF2B5EF4-FFF2-40B4-BE49-F238E27FC236}">
                  <a16:creationId xmlns:a16="http://schemas.microsoft.com/office/drawing/2014/main" id="{ECF9F74A-D775-40C9-8B5F-28FEC09A1D3E}"/>
                </a:ext>
              </a:extLst>
            </p:cNvPr>
            <p:cNvSpPr/>
            <p:nvPr/>
          </p:nvSpPr>
          <p:spPr>
            <a:xfrm>
              <a:off x="4762750" y="3071950"/>
              <a:ext cx="33375" cy="24900"/>
            </a:xfrm>
            <a:custGeom>
              <a:avLst/>
              <a:gdLst/>
              <a:ahLst/>
              <a:cxnLst/>
              <a:rect l="l" t="t" r="r" b="b"/>
              <a:pathLst>
                <a:path w="1335" h="996" extrusionOk="0">
                  <a:moveTo>
                    <a:pt x="797" y="1"/>
                  </a:moveTo>
                  <a:cubicBezTo>
                    <a:pt x="688" y="1"/>
                    <a:pt x="574" y="31"/>
                    <a:pt x="467" y="95"/>
                  </a:cubicBezTo>
                  <a:cubicBezTo>
                    <a:pt x="133" y="262"/>
                    <a:pt x="0" y="662"/>
                    <a:pt x="167" y="996"/>
                  </a:cubicBezTo>
                  <a:lnTo>
                    <a:pt x="1334" y="362"/>
                  </a:lnTo>
                  <a:cubicBezTo>
                    <a:pt x="1244" y="135"/>
                    <a:pt x="1030" y="1"/>
                    <a:pt x="7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040;p73">
              <a:extLst>
                <a:ext uri="{FF2B5EF4-FFF2-40B4-BE49-F238E27FC236}">
                  <a16:creationId xmlns:a16="http://schemas.microsoft.com/office/drawing/2014/main" id="{69325931-7CA8-472E-9AE9-73201F298EB3}"/>
                </a:ext>
              </a:extLst>
            </p:cNvPr>
            <p:cNvSpPr/>
            <p:nvPr/>
          </p:nvSpPr>
          <p:spPr>
            <a:xfrm>
              <a:off x="4661825" y="3244425"/>
              <a:ext cx="80100" cy="49225"/>
            </a:xfrm>
            <a:custGeom>
              <a:avLst/>
              <a:gdLst/>
              <a:ahLst/>
              <a:cxnLst/>
              <a:rect l="l" t="t" r="r" b="b"/>
              <a:pathLst>
                <a:path w="3204" h="1969" extrusionOk="0">
                  <a:moveTo>
                    <a:pt x="3203" y="1"/>
                  </a:moveTo>
                  <a:lnTo>
                    <a:pt x="3203" y="1"/>
                  </a:lnTo>
                  <a:cubicBezTo>
                    <a:pt x="3003" y="368"/>
                    <a:pt x="2736" y="635"/>
                    <a:pt x="2369" y="835"/>
                  </a:cubicBezTo>
                  <a:cubicBezTo>
                    <a:pt x="1602" y="1135"/>
                    <a:pt x="835" y="1335"/>
                    <a:pt x="34" y="1502"/>
                  </a:cubicBezTo>
                  <a:lnTo>
                    <a:pt x="1" y="1969"/>
                  </a:lnTo>
                  <a:cubicBezTo>
                    <a:pt x="1" y="1969"/>
                    <a:pt x="2269" y="1535"/>
                    <a:pt x="2736" y="968"/>
                  </a:cubicBezTo>
                  <a:cubicBezTo>
                    <a:pt x="2936" y="668"/>
                    <a:pt x="3103" y="368"/>
                    <a:pt x="320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041;p73">
              <a:extLst>
                <a:ext uri="{FF2B5EF4-FFF2-40B4-BE49-F238E27FC236}">
                  <a16:creationId xmlns:a16="http://schemas.microsoft.com/office/drawing/2014/main" id="{F80252B4-BD3C-4276-9848-47D3E3F17734}"/>
                </a:ext>
              </a:extLst>
            </p:cNvPr>
            <p:cNvSpPr/>
            <p:nvPr/>
          </p:nvSpPr>
          <p:spPr>
            <a:xfrm>
              <a:off x="4672675" y="3161050"/>
              <a:ext cx="20875" cy="17175"/>
            </a:xfrm>
            <a:custGeom>
              <a:avLst/>
              <a:gdLst/>
              <a:ahLst/>
              <a:cxnLst/>
              <a:rect l="l" t="t" r="r" b="b"/>
              <a:pathLst>
                <a:path w="835" h="687" extrusionOk="0">
                  <a:moveTo>
                    <a:pt x="367" y="0"/>
                  </a:moveTo>
                  <a:cubicBezTo>
                    <a:pt x="167" y="0"/>
                    <a:pt x="0" y="167"/>
                    <a:pt x="0" y="367"/>
                  </a:cubicBezTo>
                  <a:cubicBezTo>
                    <a:pt x="0" y="562"/>
                    <a:pt x="169" y="686"/>
                    <a:pt x="341" y="686"/>
                  </a:cubicBezTo>
                  <a:cubicBezTo>
                    <a:pt x="435" y="686"/>
                    <a:pt x="530" y="649"/>
                    <a:pt x="601" y="567"/>
                  </a:cubicBezTo>
                  <a:cubicBezTo>
                    <a:pt x="834" y="367"/>
                    <a:pt x="6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042;p73">
              <a:extLst>
                <a:ext uri="{FF2B5EF4-FFF2-40B4-BE49-F238E27FC236}">
                  <a16:creationId xmlns:a16="http://schemas.microsoft.com/office/drawing/2014/main" id="{FF4C3369-A523-497E-AF80-C13D5BD1FFCB}"/>
                </a:ext>
              </a:extLst>
            </p:cNvPr>
            <p:cNvSpPr/>
            <p:nvPr/>
          </p:nvSpPr>
          <p:spPr>
            <a:xfrm>
              <a:off x="4682675" y="3131175"/>
              <a:ext cx="20875" cy="16550"/>
            </a:xfrm>
            <a:custGeom>
              <a:avLst/>
              <a:gdLst/>
              <a:ahLst/>
              <a:cxnLst/>
              <a:rect l="l" t="t" r="r" b="b"/>
              <a:pathLst>
                <a:path w="835" h="662" extrusionOk="0">
                  <a:moveTo>
                    <a:pt x="352" y="0"/>
                  </a:moveTo>
                  <a:cubicBezTo>
                    <a:pt x="201" y="0"/>
                    <a:pt x="69" y="90"/>
                    <a:pt x="1" y="228"/>
                  </a:cubicBezTo>
                  <a:lnTo>
                    <a:pt x="735" y="661"/>
                  </a:lnTo>
                  <a:cubicBezTo>
                    <a:pt x="835" y="428"/>
                    <a:pt x="768" y="161"/>
                    <a:pt x="568" y="61"/>
                  </a:cubicBezTo>
                  <a:cubicBezTo>
                    <a:pt x="495" y="19"/>
                    <a:pt x="421" y="0"/>
                    <a:pt x="3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043;p73">
              <a:extLst>
                <a:ext uri="{FF2B5EF4-FFF2-40B4-BE49-F238E27FC236}">
                  <a16:creationId xmlns:a16="http://schemas.microsoft.com/office/drawing/2014/main" id="{E4F861D5-04BB-43FF-87FE-B77E97846F6E}"/>
                </a:ext>
              </a:extLst>
            </p:cNvPr>
            <p:cNvSpPr/>
            <p:nvPr/>
          </p:nvSpPr>
          <p:spPr>
            <a:xfrm>
              <a:off x="4646825" y="3230250"/>
              <a:ext cx="21700" cy="14225"/>
            </a:xfrm>
            <a:custGeom>
              <a:avLst/>
              <a:gdLst/>
              <a:ahLst/>
              <a:cxnLst/>
              <a:rect l="l" t="t" r="r" b="b"/>
              <a:pathLst>
                <a:path w="868" h="569" extrusionOk="0">
                  <a:moveTo>
                    <a:pt x="768" y="1"/>
                  </a:moveTo>
                  <a:lnTo>
                    <a:pt x="0" y="268"/>
                  </a:lnTo>
                  <a:cubicBezTo>
                    <a:pt x="52" y="447"/>
                    <a:pt x="202" y="568"/>
                    <a:pt x="376" y="568"/>
                  </a:cubicBezTo>
                  <a:cubicBezTo>
                    <a:pt x="427" y="568"/>
                    <a:pt x="481" y="557"/>
                    <a:pt x="534" y="534"/>
                  </a:cubicBezTo>
                  <a:cubicBezTo>
                    <a:pt x="734" y="468"/>
                    <a:pt x="868" y="201"/>
                    <a:pt x="76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044;p73">
              <a:extLst>
                <a:ext uri="{FF2B5EF4-FFF2-40B4-BE49-F238E27FC236}">
                  <a16:creationId xmlns:a16="http://schemas.microsoft.com/office/drawing/2014/main" id="{00FE528E-E015-484B-BEC3-E4818E52E704}"/>
                </a:ext>
              </a:extLst>
            </p:cNvPr>
            <p:cNvSpPr/>
            <p:nvPr/>
          </p:nvSpPr>
          <p:spPr>
            <a:xfrm>
              <a:off x="4591775" y="3126675"/>
              <a:ext cx="20875" cy="17700"/>
            </a:xfrm>
            <a:custGeom>
              <a:avLst/>
              <a:gdLst/>
              <a:ahLst/>
              <a:cxnLst/>
              <a:rect l="l" t="t" r="r" b="b"/>
              <a:pathLst>
                <a:path w="835" h="708" extrusionOk="0">
                  <a:moveTo>
                    <a:pt x="491" y="1"/>
                  </a:moveTo>
                  <a:cubicBezTo>
                    <a:pt x="397" y="1"/>
                    <a:pt x="306" y="35"/>
                    <a:pt x="234" y="107"/>
                  </a:cubicBezTo>
                  <a:cubicBezTo>
                    <a:pt x="34" y="241"/>
                    <a:pt x="1" y="508"/>
                    <a:pt x="134" y="708"/>
                  </a:cubicBezTo>
                  <a:lnTo>
                    <a:pt x="835" y="174"/>
                  </a:lnTo>
                  <a:cubicBezTo>
                    <a:pt x="740" y="61"/>
                    <a:pt x="613" y="1"/>
                    <a:pt x="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045;p73">
              <a:extLst>
                <a:ext uri="{FF2B5EF4-FFF2-40B4-BE49-F238E27FC236}">
                  <a16:creationId xmlns:a16="http://schemas.microsoft.com/office/drawing/2014/main" id="{BEE37921-3143-4BEE-B224-1911DB08DFC8}"/>
                </a:ext>
              </a:extLst>
            </p:cNvPr>
            <p:cNvSpPr/>
            <p:nvPr/>
          </p:nvSpPr>
          <p:spPr>
            <a:xfrm>
              <a:off x="4599700" y="3158525"/>
              <a:ext cx="18800" cy="18600"/>
            </a:xfrm>
            <a:custGeom>
              <a:avLst/>
              <a:gdLst/>
              <a:ahLst/>
              <a:cxnLst/>
              <a:rect l="l" t="t" r="r" b="b"/>
              <a:pathLst>
                <a:path w="752" h="744" extrusionOk="0">
                  <a:moveTo>
                    <a:pt x="384" y="1"/>
                  </a:moveTo>
                  <a:cubicBezTo>
                    <a:pt x="184" y="1"/>
                    <a:pt x="17" y="168"/>
                    <a:pt x="17" y="368"/>
                  </a:cubicBezTo>
                  <a:cubicBezTo>
                    <a:pt x="1" y="618"/>
                    <a:pt x="193" y="743"/>
                    <a:pt x="380" y="743"/>
                  </a:cubicBezTo>
                  <a:cubicBezTo>
                    <a:pt x="568" y="743"/>
                    <a:pt x="751" y="618"/>
                    <a:pt x="718" y="368"/>
                  </a:cubicBezTo>
                  <a:cubicBezTo>
                    <a:pt x="718" y="168"/>
                    <a:pt x="58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046;p73">
              <a:extLst>
                <a:ext uri="{FF2B5EF4-FFF2-40B4-BE49-F238E27FC236}">
                  <a16:creationId xmlns:a16="http://schemas.microsoft.com/office/drawing/2014/main" id="{7F204473-B1A6-4C8C-A998-BBB58F85F835}"/>
                </a:ext>
              </a:extLst>
            </p:cNvPr>
            <p:cNvSpPr/>
            <p:nvPr/>
          </p:nvSpPr>
          <p:spPr>
            <a:xfrm>
              <a:off x="4614300" y="3159375"/>
              <a:ext cx="30875" cy="51725"/>
            </a:xfrm>
            <a:custGeom>
              <a:avLst/>
              <a:gdLst/>
              <a:ahLst/>
              <a:cxnLst/>
              <a:rect l="l" t="t" r="r" b="b"/>
              <a:pathLst>
                <a:path w="1235" h="2069" extrusionOk="0">
                  <a:moveTo>
                    <a:pt x="1235" y="0"/>
                  </a:moveTo>
                  <a:lnTo>
                    <a:pt x="0" y="1702"/>
                  </a:lnTo>
                  <a:lnTo>
                    <a:pt x="1101" y="2068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047;p73">
              <a:extLst>
                <a:ext uri="{FF2B5EF4-FFF2-40B4-BE49-F238E27FC236}">
                  <a16:creationId xmlns:a16="http://schemas.microsoft.com/office/drawing/2014/main" id="{56EE3137-D12F-4BCC-AE48-B76F9C3E16F1}"/>
                </a:ext>
              </a:extLst>
            </p:cNvPr>
            <p:cNvSpPr/>
            <p:nvPr/>
          </p:nvSpPr>
          <p:spPr>
            <a:xfrm>
              <a:off x="4334925" y="3809825"/>
              <a:ext cx="478700" cy="187675"/>
            </a:xfrm>
            <a:custGeom>
              <a:avLst/>
              <a:gdLst/>
              <a:ahLst/>
              <a:cxnLst/>
              <a:rect l="l" t="t" r="r" b="b"/>
              <a:pathLst>
                <a:path w="19148" h="7507" extrusionOk="0">
                  <a:moveTo>
                    <a:pt x="1" y="1"/>
                  </a:moveTo>
                  <a:lnTo>
                    <a:pt x="1" y="168"/>
                  </a:lnTo>
                  <a:cubicBezTo>
                    <a:pt x="1" y="401"/>
                    <a:pt x="134" y="635"/>
                    <a:pt x="334" y="735"/>
                  </a:cubicBezTo>
                  <a:lnTo>
                    <a:pt x="11876" y="7406"/>
                  </a:lnTo>
                  <a:cubicBezTo>
                    <a:pt x="11976" y="7473"/>
                    <a:pt x="12076" y="7506"/>
                    <a:pt x="12210" y="7506"/>
                  </a:cubicBezTo>
                  <a:cubicBezTo>
                    <a:pt x="12310" y="7506"/>
                    <a:pt x="12443" y="7473"/>
                    <a:pt x="12543" y="7406"/>
                  </a:cubicBezTo>
                  <a:lnTo>
                    <a:pt x="18814" y="3804"/>
                  </a:lnTo>
                  <a:cubicBezTo>
                    <a:pt x="19014" y="3670"/>
                    <a:pt x="19148" y="3470"/>
                    <a:pt x="19148" y="3237"/>
                  </a:cubicBezTo>
                  <a:lnTo>
                    <a:pt x="19148" y="3003"/>
                  </a:lnTo>
                  <a:lnTo>
                    <a:pt x="12243" y="70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048;p73">
              <a:extLst>
                <a:ext uri="{FF2B5EF4-FFF2-40B4-BE49-F238E27FC236}">
                  <a16:creationId xmlns:a16="http://schemas.microsoft.com/office/drawing/2014/main" id="{9A7FE1DC-52DB-4B31-923D-295437CF5C63}"/>
                </a:ext>
              </a:extLst>
            </p:cNvPr>
            <p:cNvSpPr/>
            <p:nvPr/>
          </p:nvSpPr>
          <p:spPr>
            <a:xfrm>
              <a:off x="4334925" y="3710175"/>
              <a:ext cx="478700" cy="276475"/>
            </a:xfrm>
            <a:custGeom>
              <a:avLst/>
              <a:gdLst/>
              <a:ahLst/>
              <a:cxnLst/>
              <a:rect l="l" t="t" r="r" b="b"/>
              <a:pathLst>
                <a:path w="19148" h="11059" extrusionOk="0">
                  <a:moveTo>
                    <a:pt x="7039" y="1"/>
                  </a:moveTo>
                  <a:cubicBezTo>
                    <a:pt x="6972" y="1"/>
                    <a:pt x="6906" y="17"/>
                    <a:pt x="6839" y="51"/>
                  </a:cubicBezTo>
                  <a:lnTo>
                    <a:pt x="1" y="4020"/>
                  </a:lnTo>
                  <a:lnTo>
                    <a:pt x="12243" y="11059"/>
                  </a:lnTo>
                  <a:lnTo>
                    <a:pt x="19114" y="7056"/>
                  </a:lnTo>
                  <a:cubicBezTo>
                    <a:pt x="19148" y="7022"/>
                    <a:pt x="19148" y="6956"/>
                    <a:pt x="19114" y="6922"/>
                  </a:cubicBezTo>
                  <a:lnTo>
                    <a:pt x="7239" y="51"/>
                  </a:lnTo>
                  <a:cubicBezTo>
                    <a:pt x="7173" y="17"/>
                    <a:pt x="7106" y="1"/>
                    <a:pt x="70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049;p73">
              <a:extLst>
                <a:ext uri="{FF2B5EF4-FFF2-40B4-BE49-F238E27FC236}">
                  <a16:creationId xmlns:a16="http://schemas.microsoft.com/office/drawing/2014/main" id="{06069312-E935-4F1E-9315-993973FFDB43}"/>
                </a:ext>
              </a:extLst>
            </p:cNvPr>
            <p:cNvSpPr/>
            <p:nvPr/>
          </p:nvSpPr>
          <p:spPr>
            <a:xfrm>
              <a:off x="4422175" y="3563000"/>
              <a:ext cx="144625" cy="187525"/>
            </a:xfrm>
            <a:custGeom>
              <a:avLst/>
              <a:gdLst/>
              <a:ahLst/>
              <a:cxnLst/>
              <a:rect l="l" t="t" r="r" b="b"/>
              <a:pathLst>
                <a:path w="5785" h="7501" extrusionOk="0">
                  <a:moveTo>
                    <a:pt x="4416" y="0"/>
                  </a:moveTo>
                  <a:cubicBezTo>
                    <a:pt x="3482" y="1334"/>
                    <a:pt x="1414" y="4237"/>
                    <a:pt x="447" y="5904"/>
                  </a:cubicBezTo>
                  <a:cubicBezTo>
                    <a:pt x="0" y="6714"/>
                    <a:pt x="418" y="7501"/>
                    <a:pt x="1427" y="7501"/>
                  </a:cubicBezTo>
                  <a:cubicBezTo>
                    <a:pt x="1624" y="7501"/>
                    <a:pt x="1842" y="7471"/>
                    <a:pt x="2081" y="7406"/>
                  </a:cubicBezTo>
                  <a:cubicBezTo>
                    <a:pt x="3049" y="7139"/>
                    <a:pt x="4450" y="5037"/>
                    <a:pt x="5784" y="3469"/>
                  </a:cubicBezTo>
                  <a:lnTo>
                    <a:pt x="441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050;p73">
              <a:extLst>
                <a:ext uri="{FF2B5EF4-FFF2-40B4-BE49-F238E27FC236}">
                  <a16:creationId xmlns:a16="http://schemas.microsoft.com/office/drawing/2014/main" id="{0F95CE33-3649-46DE-8EA9-FB8E3CD015E0}"/>
                </a:ext>
              </a:extLst>
            </p:cNvPr>
            <p:cNvSpPr/>
            <p:nvPr/>
          </p:nvSpPr>
          <p:spPr>
            <a:xfrm>
              <a:off x="4371625" y="3763125"/>
              <a:ext cx="361950" cy="208525"/>
            </a:xfrm>
            <a:custGeom>
              <a:avLst/>
              <a:gdLst/>
              <a:ahLst/>
              <a:cxnLst/>
              <a:rect l="l" t="t" r="r" b="b"/>
              <a:pathLst>
                <a:path w="14478" h="8341" extrusionOk="0">
                  <a:moveTo>
                    <a:pt x="3703" y="1"/>
                  </a:moveTo>
                  <a:lnTo>
                    <a:pt x="1" y="2102"/>
                  </a:lnTo>
                  <a:lnTo>
                    <a:pt x="10808" y="8340"/>
                  </a:lnTo>
                  <a:lnTo>
                    <a:pt x="14478" y="6239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051;p73">
              <a:extLst>
                <a:ext uri="{FF2B5EF4-FFF2-40B4-BE49-F238E27FC236}">
                  <a16:creationId xmlns:a16="http://schemas.microsoft.com/office/drawing/2014/main" id="{DF6D3442-5EEC-4C34-9D74-4D38F280A1AF}"/>
                </a:ext>
              </a:extLst>
            </p:cNvPr>
            <p:cNvSpPr/>
            <p:nvPr/>
          </p:nvSpPr>
          <p:spPr>
            <a:xfrm>
              <a:off x="4558425" y="3776475"/>
              <a:ext cx="128450" cy="75075"/>
            </a:xfrm>
            <a:custGeom>
              <a:avLst/>
              <a:gdLst/>
              <a:ahLst/>
              <a:cxnLst/>
              <a:rect l="l" t="t" r="r" b="b"/>
              <a:pathLst>
                <a:path w="5138" h="3003" extrusionOk="0">
                  <a:moveTo>
                    <a:pt x="1869" y="1"/>
                  </a:moveTo>
                  <a:lnTo>
                    <a:pt x="1" y="1101"/>
                  </a:lnTo>
                  <a:lnTo>
                    <a:pt x="67" y="1135"/>
                  </a:lnTo>
                  <a:lnTo>
                    <a:pt x="3270" y="3003"/>
                  </a:lnTo>
                  <a:lnTo>
                    <a:pt x="5071" y="1935"/>
                  </a:lnTo>
                  <a:lnTo>
                    <a:pt x="5138" y="1902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052;p73">
              <a:extLst>
                <a:ext uri="{FF2B5EF4-FFF2-40B4-BE49-F238E27FC236}">
                  <a16:creationId xmlns:a16="http://schemas.microsoft.com/office/drawing/2014/main" id="{97AD6979-56AF-4D1F-BDF8-A4ED832ADEF8}"/>
                </a:ext>
              </a:extLst>
            </p:cNvPr>
            <p:cNvSpPr/>
            <p:nvPr/>
          </p:nvSpPr>
          <p:spPr>
            <a:xfrm>
              <a:off x="4560100" y="3778975"/>
              <a:ext cx="125100" cy="72575"/>
            </a:xfrm>
            <a:custGeom>
              <a:avLst/>
              <a:gdLst/>
              <a:ahLst/>
              <a:cxnLst/>
              <a:rect l="l" t="t" r="r" b="b"/>
              <a:pathLst>
                <a:path w="5004" h="2903" extrusionOk="0">
                  <a:moveTo>
                    <a:pt x="1802" y="1"/>
                  </a:moveTo>
                  <a:lnTo>
                    <a:pt x="0" y="1035"/>
                  </a:lnTo>
                  <a:lnTo>
                    <a:pt x="3203" y="2903"/>
                  </a:lnTo>
                  <a:lnTo>
                    <a:pt x="5004" y="1835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053;p73">
              <a:extLst>
                <a:ext uri="{FF2B5EF4-FFF2-40B4-BE49-F238E27FC236}">
                  <a16:creationId xmlns:a16="http://schemas.microsoft.com/office/drawing/2014/main" id="{3F89BE87-CE93-4C7F-B47C-084CF0DD1D18}"/>
                </a:ext>
              </a:extLst>
            </p:cNvPr>
            <p:cNvSpPr/>
            <p:nvPr/>
          </p:nvSpPr>
          <p:spPr>
            <a:xfrm>
              <a:off x="4335775" y="3809825"/>
              <a:ext cx="305225" cy="187675"/>
            </a:xfrm>
            <a:custGeom>
              <a:avLst/>
              <a:gdLst/>
              <a:ahLst/>
              <a:cxnLst/>
              <a:rect l="l" t="t" r="r" b="b"/>
              <a:pathLst>
                <a:path w="12209" h="7507" extrusionOk="0">
                  <a:moveTo>
                    <a:pt x="0" y="1"/>
                  </a:moveTo>
                  <a:lnTo>
                    <a:pt x="0" y="168"/>
                  </a:lnTo>
                  <a:cubicBezTo>
                    <a:pt x="0" y="401"/>
                    <a:pt x="134" y="635"/>
                    <a:pt x="334" y="735"/>
                  </a:cubicBezTo>
                  <a:lnTo>
                    <a:pt x="11875" y="7406"/>
                  </a:lnTo>
                  <a:cubicBezTo>
                    <a:pt x="11975" y="7473"/>
                    <a:pt x="12075" y="7506"/>
                    <a:pt x="12209" y="7506"/>
                  </a:cubicBezTo>
                  <a:lnTo>
                    <a:pt x="12209" y="70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054;p73">
              <a:extLst>
                <a:ext uri="{FF2B5EF4-FFF2-40B4-BE49-F238E27FC236}">
                  <a16:creationId xmlns:a16="http://schemas.microsoft.com/office/drawing/2014/main" id="{337AF0C2-8F0B-4779-8B0A-2793C2846362}"/>
                </a:ext>
              </a:extLst>
            </p:cNvPr>
            <p:cNvSpPr/>
            <p:nvPr/>
          </p:nvSpPr>
          <p:spPr>
            <a:xfrm>
              <a:off x="4335775" y="3809825"/>
              <a:ext cx="305225" cy="187675"/>
            </a:xfrm>
            <a:custGeom>
              <a:avLst/>
              <a:gdLst/>
              <a:ahLst/>
              <a:cxnLst/>
              <a:rect l="l" t="t" r="r" b="b"/>
              <a:pathLst>
                <a:path w="12209" h="7507" extrusionOk="0">
                  <a:moveTo>
                    <a:pt x="0" y="1"/>
                  </a:moveTo>
                  <a:lnTo>
                    <a:pt x="0" y="168"/>
                  </a:lnTo>
                  <a:cubicBezTo>
                    <a:pt x="0" y="401"/>
                    <a:pt x="134" y="635"/>
                    <a:pt x="334" y="735"/>
                  </a:cubicBezTo>
                  <a:lnTo>
                    <a:pt x="11875" y="7406"/>
                  </a:lnTo>
                  <a:cubicBezTo>
                    <a:pt x="11975" y="7473"/>
                    <a:pt x="12075" y="7506"/>
                    <a:pt x="12209" y="7506"/>
                  </a:cubicBezTo>
                  <a:lnTo>
                    <a:pt x="12209" y="70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055;p73">
              <a:extLst>
                <a:ext uri="{FF2B5EF4-FFF2-40B4-BE49-F238E27FC236}">
                  <a16:creationId xmlns:a16="http://schemas.microsoft.com/office/drawing/2014/main" id="{15F2F942-D85A-4F61-9372-968E6642A525}"/>
                </a:ext>
              </a:extLst>
            </p:cNvPr>
            <p:cNvSpPr/>
            <p:nvPr/>
          </p:nvSpPr>
          <p:spPr>
            <a:xfrm>
              <a:off x="4290725" y="3603850"/>
              <a:ext cx="344450" cy="386400"/>
            </a:xfrm>
            <a:custGeom>
              <a:avLst/>
              <a:gdLst/>
              <a:ahLst/>
              <a:cxnLst/>
              <a:rect l="l" t="t" r="r" b="b"/>
              <a:pathLst>
                <a:path w="13778" h="15456" extrusionOk="0">
                  <a:moveTo>
                    <a:pt x="234" y="1"/>
                  </a:moveTo>
                  <a:cubicBezTo>
                    <a:pt x="68" y="134"/>
                    <a:pt x="1" y="334"/>
                    <a:pt x="1" y="534"/>
                  </a:cubicBezTo>
                  <a:cubicBezTo>
                    <a:pt x="1" y="568"/>
                    <a:pt x="1" y="634"/>
                    <a:pt x="1" y="668"/>
                  </a:cubicBezTo>
                  <a:lnTo>
                    <a:pt x="1235" y="8173"/>
                  </a:lnTo>
                  <a:cubicBezTo>
                    <a:pt x="1302" y="8407"/>
                    <a:pt x="1435" y="8607"/>
                    <a:pt x="1635" y="8707"/>
                  </a:cubicBezTo>
                  <a:lnTo>
                    <a:pt x="13110" y="15345"/>
                  </a:lnTo>
                  <a:cubicBezTo>
                    <a:pt x="13228" y="15423"/>
                    <a:pt x="13368" y="15456"/>
                    <a:pt x="13504" y="15456"/>
                  </a:cubicBezTo>
                  <a:cubicBezTo>
                    <a:pt x="13600" y="15456"/>
                    <a:pt x="13695" y="15439"/>
                    <a:pt x="13777" y="15412"/>
                  </a:cubicBezTo>
                  <a:lnTo>
                    <a:pt x="12443" y="7306"/>
                  </a:lnTo>
                  <a:cubicBezTo>
                    <a:pt x="12410" y="7106"/>
                    <a:pt x="12310" y="6972"/>
                    <a:pt x="12176" y="687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056;p73">
              <a:extLst>
                <a:ext uri="{FF2B5EF4-FFF2-40B4-BE49-F238E27FC236}">
                  <a16:creationId xmlns:a16="http://schemas.microsoft.com/office/drawing/2014/main" id="{456A327C-D802-4F85-BFF7-99AC02C3D8D5}"/>
                </a:ext>
              </a:extLst>
            </p:cNvPr>
            <p:cNvSpPr/>
            <p:nvPr/>
          </p:nvSpPr>
          <p:spPr>
            <a:xfrm>
              <a:off x="4290725" y="3603850"/>
              <a:ext cx="344450" cy="386400"/>
            </a:xfrm>
            <a:custGeom>
              <a:avLst/>
              <a:gdLst/>
              <a:ahLst/>
              <a:cxnLst/>
              <a:rect l="l" t="t" r="r" b="b"/>
              <a:pathLst>
                <a:path w="13778" h="15456" extrusionOk="0">
                  <a:moveTo>
                    <a:pt x="234" y="1"/>
                  </a:moveTo>
                  <a:cubicBezTo>
                    <a:pt x="68" y="134"/>
                    <a:pt x="1" y="334"/>
                    <a:pt x="1" y="534"/>
                  </a:cubicBezTo>
                  <a:cubicBezTo>
                    <a:pt x="1" y="568"/>
                    <a:pt x="1" y="634"/>
                    <a:pt x="1" y="668"/>
                  </a:cubicBezTo>
                  <a:lnTo>
                    <a:pt x="1235" y="8173"/>
                  </a:lnTo>
                  <a:cubicBezTo>
                    <a:pt x="1302" y="8407"/>
                    <a:pt x="1435" y="8607"/>
                    <a:pt x="1635" y="8707"/>
                  </a:cubicBezTo>
                  <a:lnTo>
                    <a:pt x="13110" y="15345"/>
                  </a:lnTo>
                  <a:cubicBezTo>
                    <a:pt x="13228" y="15423"/>
                    <a:pt x="13368" y="15456"/>
                    <a:pt x="13504" y="15456"/>
                  </a:cubicBezTo>
                  <a:cubicBezTo>
                    <a:pt x="13600" y="15456"/>
                    <a:pt x="13695" y="15439"/>
                    <a:pt x="13777" y="15412"/>
                  </a:cubicBezTo>
                  <a:lnTo>
                    <a:pt x="12443" y="7306"/>
                  </a:lnTo>
                  <a:cubicBezTo>
                    <a:pt x="12410" y="7106"/>
                    <a:pt x="12310" y="6972"/>
                    <a:pt x="12176" y="687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057;p73">
              <a:extLst>
                <a:ext uri="{FF2B5EF4-FFF2-40B4-BE49-F238E27FC236}">
                  <a16:creationId xmlns:a16="http://schemas.microsoft.com/office/drawing/2014/main" id="{BC5489C9-DC8A-4306-ABE3-711ECFBB66FF}"/>
                </a:ext>
              </a:extLst>
            </p:cNvPr>
            <p:cNvSpPr/>
            <p:nvPr/>
          </p:nvSpPr>
          <p:spPr>
            <a:xfrm>
              <a:off x="4296575" y="3600525"/>
              <a:ext cx="344425" cy="388625"/>
            </a:xfrm>
            <a:custGeom>
              <a:avLst/>
              <a:gdLst/>
              <a:ahLst/>
              <a:cxnLst/>
              <a:rect l="l" t="t" r="r" b="b"/>
              <a:pathLst>
                <a:path w="13777" h="15545" extrusionOk="0">
                  <a:moveTo>
                    <a:pt x="167" y="0"/>
                  </a:moveTo>
                  <a:cubicBezTo>
                    <a:pt x="100" y="34"/>
                    <a:pt x="34" y="67"/>
                    <a:pt x="0" y="134"/>
                  </a:cubicBezTo>
                  <a:lnTo>
                    <a:pt x="11942" y="7005"/>
                  </a:lnTo>
                  <a:cubicBezTo>
                    <a:pt x="12076" y="7105"/>
                    <a:pt x="12176" y="7239"/>
                    <a:pt x="12209" y="7439"/>
                  </a:cubicBezTo>
                  <a:lnTo>
                    <a:pt x="13577" y="15545"/>
                  </a:lnTo>
                  <a:cubicBezTo>
                    <a:pt x="13610" y="15511"/>
                    <a:pt x="13643" y="15511"/>
                    <a:pt x="13677" y="15478"/>
                  </a:cubicBezTo>
                  <a:lnTo>
                    <a:pt x="13777" y="15445"/>
                  </a:lnTo>
                  <a:lnTo>
                    <a:pt x="12376" y="7339"/>
                  </a:lnTo>
                  <a:cubicBezTo>
                    <a:pt x="12343" y="7139"/>
                    <a:pt x="12242" y="7005"/>
                    <a:pt x="12109" y="6905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058;p73">
              <a:extLst>
                <a:ext uri="{FF2B5EF4-FFF2-40B4-BE49-F238E27FC236}">
                  <a16:creationId xmlns:a16="http://schemas.microsoft.com/office/drawing/2014/main" id="{FE1905F1-10BE-4BBD-BD66-E21D276DD74B}"/>
                </a:ext>
              </a:extLst>
            </p:cNvPr>
            <p:cNvSpPr/>
            <p:nvPr/>
          </p:nvSpPr>
          <p:spPr>
            <a:xfrm>
              <a:off x="4422275" y="3774425"/>
              <a:ext cx="53025" cy="53950"/>
            </a:xfrm>
            <a:custGeom>
              <a:avLst/>
              <a:gdLst/>
              <a:ahLst/>
              <a:cxnLst/>
              <a:rect l="l" t="t" r="r" b="b"/>
              <a:pathLst>
                <a:path w="2121" h="2158" extrusionOk="0">
                  <a:moveTo>
                    <a:pt x="378" y="1"/>
                  </a:moveTo>
                  <a:cubicBezTo>
                    <a:pt x="132" y="1"/>
                    <a:pt x="0" y="178"/>
                    <a:pt x="43" y="516"/>
                  </a:cubicBezTo>
                  <a:cubicBezTo>
                    <a:pt x="243" y="1117"/>
                    <a:pt x="643" y="1650"/>
                    <a:pt x="1244" y="1984"/>
                  </a:cubicBezTo>
                  <a:cubicBezTo>
                    <a:pt x="1421" y="2102"/>
                    <a:pt x="1585" y="2158"/>
                    <a:pt x="1721" y="2158"/>
                  </a:cubicBezTo>
                  <a:cubicBezTo>
                    <a:pt x="1969" y="2158"/>
                    <a:pt x="2121" y="1974"/>
                    <a:pt x="2077" y="1650"/>
                  </a:cubicBezTo>
                  <a:cubicBezTo>
                    <a:pt x="1877" y="1017"/>
                    <a:pt x="1477" y="483"/>
                    <a:pt x="910" y="183"/>
                  </a:cubicBezTo>
                  <a:cubicBezTo>
                    <a:pt x="702" y="60"/>
                    <a:pt x="521" y="1"/>
                    <a:pt x="3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059;p73">
              <a:extLst>
                <a:ext uri="{FF2B5EF4-FFF2-40B4-BE49-F238E27FC236}">
                  <a16:creationId xmlns:a16="http://schemas.microsoft.com/office/drawing/2014/main" id="{D4A88431-4D90-4997-8AAB-83AC2356531A}"/>
                </a:ext>
              </a:extLst>
            </p:cNvPr>
            <p:cNvSpPr/>
            <p:nvPr/>
          </p:nvSpPr>
          <p:spPr>
            <a:xfrm>
              <a:off x="4626800" y="3330325"/>
              <a:ext cx="360300" cy="578200"/>
            </a:xfrm>
            <a:custGeom>
              <a:avLst/>
              <a:gdLst/>
              <a:ahLst/>
              <a:cxnLst/>
              <a:rect l="l" t="t" r="r" b="b"/>
              <a:pathLst>
                <a:path w="14412" h="23128" extrusionOk="0">
                  <a:moveTo>
                    <a:pt x="7473" y="1"/>
                  </a:moveTo>
                  <a:cubicBezTo>
                    <a:pt x="6405" y="834"/>
                    <a:pt x="6038" y="3970"/>
                    <a:pt x="7473" y="6772"/>
                  </a:cubicBezTo>
                  <a:lnTo>
                    <a:pt x="10342" y="13544"/>
                  </a:lnTo>
                  <a:cubicBezTo>
                    <a:pt x="10342" y="13544"/>
                    <a:pt x="8640" y="15545"/>
                    <a:pt x="7506" y="16612"/>
                  </a:cubicBezTo>
                  <a:cubicBezTo>
                    <a:pt x="6372" y="17680"/>
                    <a:pt x="5171" y="18847"/>
                    <a:pt x="4337" y="18947"/>
                  </a:cubicBezTo>
                  <a:cubicBezTo>
                    <a:pt x="3670" y="19014"/>
                    <a:pt x="2503" y="19148"/>
                    <a:pt x="2236" y="19414"/>
                  </a:cubicBezTo>
                  <a:cubicBezTo>
                    <a:pt x="1635" y="20048"/>
                    <a:pt x="1068" y="20715"/>
                    <a:pt x="568" y="21416"/>
                  </a:cubicBezTo>
                  <a:cubicBezTo>
                    <a:pt x="301" y="21816"/>
                    <a:pt x="1" y="22784"/>
                    <a:pt x="801" y="23050"/>
                  </a:cubicBezTo>
                  <a:cubicBezTo>
                    <a:pt x="969" y="23104"/>
                    <a:pt x="1131" y="23128"/>
                    <a:pt x="1286" y="23128"/>
                  </a:cubicBezTo>
                  <a:cubicBezTo>
                    <a:pt x="1810" y="23128"/>
                    <a:pt x="2273" y="22859"/>
                    <a:pt x="2736" y="22550"/>
                  </a:cubicBezTo>
                  <a:cubicBezTo>
                    <a:pt x="3036" y="22350"/>
                    <a:pt x="3303" y="22116"/>
                    <a:pt x="3570" y="21883"/>
                  </a:cubicBezTo>
                  <a:cubicBezTo>
                    <a:pt x="3667" y="21894"/>
                    <a:pt x="3767" y="21900"/>
                    <a:pt x="3867" y="21900"/>
                  </a:cubicBezTo>
                  <a:cubicBezTo>
                    <a:pt x="4352" y="21900"/>
                    <a:pt x="4862" y="21770"/>
                    <a:pt x="5305" y="21549"/>
                  </a:cubicBezTo>
                  <a:lnTo>
                    <a:pt x="6505" y="20815"/>
                  </a:lnTo>
                  <a:cubicBezTo>
                    <a:pt x="7139" y="20415"/>
                    <a:pt x="11142" y="17446"/>
                    <a:pt x="12743" y="16212"/>
                  </a:cubicBezTo>
                  <a:cubicBezTo>
                    <a:pt x="14411" y="14911"/>
                    <a:pt x="14311" y="14478"/>
                    <a:pt x="14111" y="13544"/>
                  </a:cubicBezTo>
                  <a:cubicBezTo>
                    <a:pt x="13711" y="11709"/>
                    <a:pt x="11409" y="5805"/>
                    <a:pt x="10742" y="4070"/>
                  </a:cubicBezTo>
                  <a:cubicBezTo>
                    <a:pt x="9908" y="1902"/>
                    <a:pt x="9241" y="1"/>
                    <a:pt x="747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060;p73">
              <a:extLst>
                <a:ext uri="{FF2B5EF4-FFF2-40B4-BE49-F238E27FC236}">
                  <a16:creationId xmlns:a16="http://schemas.microsoft.com/office/drawing/2014/main" id="{4D82D751-E1F6-42DD-B194-305DD03F56D8}"/>
                </a:ext>
              </a:extLst>
            </p:cNvPr>
            <p:cNvSpPr/>
            <p:nvPr/>
          </p:nvSpPr>
          <p:spPr>
            <a:xfrm>
              <a:off x="4757725" y="3325250"/>
              <a:ext cx="182675" cy="263625"/>
            </a:xfrm>
            <a:custGeom>
              <a:avLst/>
              <a:gdLst/>
              <a:ahLst/>
              <a:cxnLst/>
              <a:rect l="l" t="t" r="r" b="b"/>
              <a:pathLst>
                <a:path w="7307" h="10545" extrusionOk="0">
                  <a:moveTo>
                    <a:pt x="1639" y="0"/>
                  </a:moveTo>
                  <a:cubicBezTo>
                    <a:pt x="1552" y="0"/>
                    <a:pt x="1502" y="3"/>
                    <a:pt x="1502" y="3"/>
                  </a:cubicBezTo>
                  <a:cubicBezTo>
                    <a:pt x="1" y="1771"/>
                    <a:pt x="1268" y="5007"/>
                    <a:pt x="1268" y="5007"/>
                  </a:cubicBezTo>
                  <a:lnTo>
                    <a:pt x="3603" y="10544"/>
                  </a:lnTo>
                  <a:cubicBezTo>
                    <a:pt x="6639" y="10377"/>
                    <a:pt x="7306" y="8409"/>
                    <a:pt x="7306" y="8409"/>
                  </a:cubicBezTo>
                  <a:cubicBezTo>
                    <a:pt x="7306" y="8409"/>
                    <a:pt x="4804" y="1805"/>
                    <a:pt x="3937" y="837"/>
                  </a:cubicBezTo>
                  <a:cubicBezTo>
                    <a:pt x="3250" y="68"/>
                    <a:pt x="2043" y="0"/>
                    <a:pt x="16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061;p73">
              <a:extLst>
                <a:ext uri="{FF2B5EF4-FFF2-40B4-BE49-F238E27FC236}">
                  <a16:creationId xmlns:a16="http://schemas.microsoft.com/office/drawing/2014/main" id="{38352FBC-9136-4914-83F9-69CD1A91000A}"/>
                </a:ext>
              </a:extLst>
            </p:cNvPr>
            <p:cNvSpPr/>
            <p:nvPr/>
          </p:nvSpPr>
          <p:spPr>
            <a:xfrm>
              <a:off x="4060575" y="2220375"/>
              <a:ext cx="158475" cy="196600"/>
            </a:xfrm>
            <a:custGeom>
              <a:avLst/>
              <a:gdLst/>
              <a:ahLst/>
              <a:cxnLst/>
              <a:rect l="l" t="t" r="r" b="b"/>
              <a:pathLst>
                <a:path w="6339" h="7864" extrusionOk="0">
                  <a:moveTo>
                    <a:pt x="4804" y="0"/>
                  </a:moveTo>
                  <a:lnTo>
                    <a:pt x="1635" y="4303"/>
                  </a:lnTo>
                  <a:lnTo>
                    <a:pt x="0" y="5971"/>
                  </a:lnTo>
                  <a:lnTo>
                    <a:pt x="567" y="7038"/>
                  </a:lnTo>
                  <a:cubicBezTo>
                    <a:pt x="739" y="7403"/>
                    <a:pt x="1158" y="7863"/>
                    <a:pt x="1692" y="7863"/>
                  </a:cubicBezTo>
                  <a:cubicBezTo>
                    <a:pt x="1990" y="7863"/>
                    <a:pt x="2323" y="7720"/>
                    <a:pt x="2669" y="7339"/>
                  </a:cubicBezTo>
                  <a:cubicBezTo>
                    <a:pt x="4103" y="5804"/>
                    <a:pt x="6338" y="734"/>
                    <a:pt x="6338" y="734"/>
                  </a:cubicBezTo>
                  <a:lnTo>
                    <a:pt x="4804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062;p73">
              <a:extLst>
                <a:ext uri="{FF2B5EF4-FFF2-40B4-BE49-F238E27FC236}">
                  <a16:creationId xmlns:a16="http://schemas.microsoft.com/office/drawing/2014/main" id="{4DEBE3F1-7F1B-4E65-BC5E-175598217D05}"/>
                </a:ext>
              </a:extLst>
            </p:cNvPr>
            <p:cNvSpPr/>
            <p:nvPr/>
          </p:nvSpPr>
          <p:spPr>
            <a:xfrm>
              <a:off x="3967175" y="2084425"/>
              <a:ext cx="156800" cy="311100"/>
            </a:xfrm>
            <a:custGeom>
              <a:avLst/>
              <a:gdLst/>
              <a:ahLst/>
              <a:cxnLst/>
              <a:rect l="l" t="t" r="r" b="b"/>
              <a:pathLst>
                <a:path w="6272" h="12444" extrusionOk="0">
                  <a:moveTo>
                    <a:pt x="0" y="1"/>
                  </a:moveTo>
                  <a:lnTo>
                    <a:pt x="1568" y="7006"/>
                  </a:lnTo>
                  <a:cubicBezTo>
                    <a:pt x="1568" y="7006"/>
                    <a:pt x="2435" y="8774"/>
                    <a:pt x="3236" y="10375"/>
                  </a:cubicBezTo>
                  <a:cubicBezTo>
                    <a:pt x="3836" y="11609"/>
                    <a:pt x="4303" y="12443"/>
                    <a:pt x="4303" y="12443"/>
                  </a:cubicBezTo>
                  <a:lnTo>
                    <a:pt x="6271" y="10108"/>
                  </a:lnTo>
                  <a:cubicBezTo>
                    <a:pt x="6271" y="10108"/>
                    <a:pt x="4337" y="5105"/>
                    <a:pt x="3336" y="2703"/>
                  </a:cubicBezTo>
                  <a:cubicBezTo>
                    <a:pt x="2435" y="601"/>
                    <a:pt x="1268" y="101"/>
                    <a:pt x="0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063;p73">
              <a:extLst>
                <a:ext uri="{FF2B5EF4-FFF2-40B4-BE49-F238E27FC236}">
                  <a16:creationId xmlns:a16="http://schemas.microsoft.com/office/drawing/2014/main" id="{CD3785F9-F16E-4259-BD81-6ECF462F7844}"/>
                </a:ext>
              </a:extLst>
            </p:cNvPr>
            <p:cNvSpPr/>
            <p:nvPr/>
          </p:nvSpPr>
          <p:spPr>
            <a:xfrm>
              <a:off x="4103075" y="2115175"/>
              <a:ext cx="148875" cy="151950"/>
            </a:xfrm>
            <a:custGeom>
              <a:avLst/>
              <a:gdLst/>
              <a:ahLst/>
              <a:cxnLst/>
              <a:rect l="l" t="t" r="r" b="b"/>
              <a:pathLst>
                <a:path w="5955" h="6078" extrusionOk="0">
                  <a:moveTo>
                    <a:pt x="5194" y="0"/>
                  </a:moveTo>
                  <a:cubicBezTo>
                    <a:pt x="5135" y="0"/>
                    <a:pt x="5072" y="2"/>
                    <a:pt x="5005" y="5"/>
                  </a:cubicBezTo>
                  <a:cubicBezTo>
                    <a:pt x="4371" y="38"/>
                    <a:pt x="2870" y="305"/>
                    <a:pt x="2603" y="472"/>
                  </a:cubicBezTo>
                  <a:cubicBezTo>
                    <a:pt x="2370" y="639"/>
                    <a:pt x="2270" y="672"/>
                    <a:pt x="1870" y="1439"/>
                  </a:cubicBezTo>
                  <a:cubicBezTo>
                    <a:pt x="1870" y="1439"/>
                    <a:pt x="1669" y="1840"/>
                    <a:pt x="1336" y="2540"/>
                  </a:cubicBezTo>
                  <a:cubicBezTo>
                    <a:pt x="902" y="3441"/>
                    <a:pt x="535" y="4375"/>
                    <a:pt x="202" y="5309"/>
                  </a:cubicBezTo>
                  <a:cubicBezTo>
                    <a:pt x="0" y="6028"/>
                    <a:pt x="245" y="6077"/>
                    <a:pt x="509" y="6077"/>
                  </a:cubicBezTo>
                  <a:cubicBezTo>
                    <a:pt x="551" y="6077"/>
                    <a:pt x="594" y="6076"/>
                    <a:pt x="635" y="6076"/>
                  </a:cubicBezTo>
                  <a:cubicBezTo>
                    <a:pt x="936" y="6043"/>
                    <a:pt x="1836" y="6009"/>
                    <a:pt x="2670" y="5909"/>
                  </a:cubicBezTo>
                  <a:cubicBezTo>
                    <a:pt x="3471" y="5843"/>
                    <a:pt x="3537" y="5609"/>
                    <a:pt x="3704" y="5342"/>
                  </a:cubicBezTo>
                  <a:cubicBezTo>
                    <a:pt x="4538" y="3875"/>
                    <a:pt x="5205" y="2307"/>
                    <a:pt x="5772" y="739"/>
                  </a:cubicBezTo>
                  <a:cubicBezTo>
                    <a:pt x="5954" y="163"/>
                    <a:pt x="5778" y="0"/>
                    <a:pt x="5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064;p73">
              <a:extLst>
                <a:ext uri="{FF2B5EF4-FFF2-40B4-BE49-F238E27FC236}">
                  <a16:creationId xmlns:a16="http://schemas.microsoft.com/office/drawing/2014/main" id="{DEDF596C-64D2-4793-AA44-6349E4F42B22}"/>
                </a:ext>
              </a:extLst>
            </p:cNvPr>
            <p:cNvSpPr/>
            <p:nvPr/>
          </p:nvSpPr>
          <p:spPr>
            <a:xfrm>
              <a:off x="4109775" y="2161150"/>
              <a:ext cx="140125" cy="82575"/>
            </a:xfrm>
            <a:custGeom>
              <a:avLst/>
              <a:gdLst/>
              <a:ahLst/>
              <a:cxnLst/>
              <a:rect l="l" t="t" r="r" b="b"/>
              <a:pathLst>
                <a:path w="5605" h="3303" extrusionOk="0">
                  <a:moveTo>
                    <a:pt x="5104" y="1"/>
                  </a:moveTo>
                  <a:lnTo>
                    <a:pt x="4837" y="601"/>
                  </a:lnTo>
                  <a:cubicBezTo>
                    <a:pt x="4003" y="801"/>
                    <a:pt x="3169" y="935"/>
                    <a:pt x="2335" y="935"/>
                  </a:cubicBezTo>
                  <a:cubicBezTo>
                    <a:pt x="1763" y="889"/>
                    <a:pt x="1270" y="796"/>
                    <a:pt x="941" y="796"/>
                  </a:cubicBezTo>
                  <a:cubicBezTo>
                    <a:pt x="790" y="796"/>
                    <a:pt x="674" y="816"/>
                    <a:pt x="601" y="868"/>
                  </a:cubicBezTo>
                  <a:cubicBezTo>
                    <a:pt x="134" y="1202"/>
                    <a:pt x="0" y="2603"/>
                    <a:pt x="1368" y="3103"/>
                  </a:cubicBezTo>
                  <a:cubicBezTo>
                    <a:pt x="1729" y="3252"/>
                    <a:pt x="2167" y="3302"/>
                    <a:pt x="2598" y="3302"/>
                  </a:cubicBezTo>
                  <a:cubicBezTo>
                    <a:pt x="3520" y="3302"/>
                    <a:pt x="4404" y="3070"/>
                    <a:pt x="4404" y="3070"/>
                  </a:cubicBezTo>
                  <a:cubicBezTo>
                    <a:pt x="4704" y="1735"/>
                    <a:pt x="5604" y="468"/>
                    <a:pt x="5104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065;p73">
              <a:extLst>
                <a:ext uri="{FF2B5EF4-FFF2-40B4-BE49-F238E27FC236}">
                  <a16:creationId xmlns:a16="http://schemas.microsoft.com/office/drawing/2014/main" id="{10BB1525-F0EB-4853-AE86-4F64B1379AF7}"/>
                </a:ext>
              </a:extLst>
            </p:cNvPr>
            <p:cNvSpPr/>
            <p:nvPr/>
          </p:nvSpPr>
          <p:spPr>
            <a:xfrm>
              <a:off x="3966325" y="2083600"/>
              <a:ext cx="128450" cy="214450"/>
            </a:xfrm>
            <a:custGeom>
              <a:avLst/>
              <a:gdLst/>
              <a:ahLst/>
              <a:cxnLst/>
              <a:rect l="l" t="t" r="r" b="b"/>
              <a:pathLst>
                <a:path w="5138" h="8578" extrusionOk="0">
                  <a:moveTo>
                    <a:pt x="1" y="1"/>
                  </a:moveTo>
                  <a:lnTo>
                    <a:pt x="1635" y="8573"/>
                  </a:lnTo>
                  <a:cubicBezTo>
                    <a:pt x="1700" y="8576"/>
                    <a:pt x="1764" y="8578"/>
                    <a:pt x="1827" y="8578"/>
                  </a:cubicBezTo>
                  <a:cubicBezTo>
                    <a:pt x="3155" y="8578"/>
                    <a:pt x="4374" y="7919"/>
                    <a:pt x="5138" y="6805"/>
                  </a:cubicBezTo>
                  <a:cubicBezTo>
                    <a:pt x="5138" y="6805"/>
                    <a:pt x="3470" y="1969"/>
                    <a:pt x="2503" y="901"/>
                  </a:cubicBezTo>
                  <a:cubicBezTo>
                    <a:pt x="1936" y="334"/>
                    <a:pt x="1635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066;p73">
              <a:extLst>
                <a:ext uri="{FF2B5EF4-FFF2-40B4-BE49-F238E27FC236}">
                  <a16:creationId xmlns:a16="http://schemas.microsoft.com/office/drawing/2014/main" id="{DF699630-93B6-4C35-A688-78BF20DB888F}"/>
                </a:ext>
              </a:extLst>
            </p:cNvPr>
            <p:cNvSpPr/>
            <p:nvPr/>
          </p:nvSpPr>
          <p:spPr>
            <a:xfrm>
              <a:off x="3973000" y="3253600"/>
              <a:ext cx="166025" cy="148975"/>
            </a:xfrm>
            <a:custGeom>
              <a:avLst/>
              <a:gdLst/>
              <a:ahLst/>
              <a:cxnLst/>
              <a:rect l="l" t="t" r="r" b="b"/>
              <a:pathLst>
                <a:path w="6641" h="5959" extrusionOk="0">
                  <a:moveTo>
                    <a:pt x="535" y="1"/>
                  </a:moveTo>
                  <a:cubicBezTo>
                    <a:pt x="401" y="1"/>
                    <a:pt x="301" y="401"/>
                    <a:pt x="168" y="835"/>
                  </a:cubicBezTo>
                  <a:cubicBezTo>
                    <a:pt x="34" y="1202"/>
                    <a:pt x="1" y="1635"/>
                    <a:pt x="34" y="2035"/>
                  </a:cubicBezTo>
                  <a:cubicBezTo>
                    <a:pt x="201" y="2469"/>
                    <a:pt x="835" y="2869"/>
                    <a:pt x="1102" y="3270"/>
                  </a:cubicBezTo>
                  <a:cubicBezTo>
                    <a:pt x="1402" y="3637"/>
                    <a:pt x="1635" y="4204"/>
                    <a:pt x="2036" y="4671"/>
                  </a:cubicBezTo>
                  <a:cubicBezTo>
                    <a:pt x="2669" y="5338"/>
                    <a:pt x="3470" y="5771"/>
                    <a:pt x="4371" y="5938"/>
                  </a:cubicBezTo>
                  <a:cubicBezTo>
                    <a:pt x="4464" y="5952"/>
                    <a:pt x="4574" y="5958"/>
                    <a:pt x="4694" y="5958"/>
                  </a:cubicBezTo>
                  <a:cubicBezTo>
                    <a:pt x="5467" y="5958"/>
                    <a:pt x="6641" y="5673"/>
                    <a:pt x="6439" y="5038"/>
                  </a:cubicBezTo>
                  <a:cubicBezTo>
                    <a:pt x="6172" y="4304"/>
                    <a:pt x="5205" y="3537"/>
                    <a:pt x="4471" y="2869"/>
                  </a:cubicBezTo>
                  <a:cubicBezTo>
                    <a:pt x="3570" y="2035"/>
                    <a:pt x="2970" y="401"/>
                    <a:pt x="2836" y="1"/>
                  </a:cubicBezTo>
                  <a:lnTo>
                    <a:pt x="2836" y="334"/>
                  </a:lnTo>
                  <a:cubicBezTo>
                    <a:pt x="2836" y="601"/>
                    <a:pt x="2036" y="634"/>
                    <a:pt x="1702" y="634"/>
                  </a:cubicBezTo>
                  <a:cubicBezTo>
                    <a:pt x="1268" y="634"/>
                    <a:pt x="868" y="501"/>
                    <a:pt x="535" y="234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067;p73">
              <a:extLst>
                <a:ext uri="{FF2B5EF4-FFF2-40B4-BE49-F238E27FC236}">
                  <a16:creationId xmlns:a16="http://schemas.microsoft.com/office/drawing/2014/main" id="{C3DFDC7B-0C8B-430C-A7A0-50F927ED60E3}"/>
                </a:ext>
              </a:extLst>
            </p:cNvPr>
            <p:cNvSpPr/>
            <p:nvPr/>
          </p:nvSpPr>
          <p:spPr>
            <a:xfrm>
              <a:off x="3761200" y="3284450"/>
              <a:ext cx="81750" cy="178975"/>
            </a:xfrm>
            <a:custGeom>
              <a:avLst/>
              <a:gdLst/>
              <a:ahLst/>
              <a:cxnLst/>
              <a:rect l="l" t="t" r="r" b="b"/>
              <a:pathLst>
                <a:path w="3270" h="7159" extrusionOk="0">
                  <a:moveTo>
                    <a:pt x="500" y="1"/>
                  </a:moveTo>
                  <a:cubicBezTo>
                    <a:pt x="400" y="601"/>
                    <a:pt x="334" y="1235"/>
                    <a:pt x="334" y="1869"/>
                  </a:cubicBezTo>
                  <a:cubicBezTo>
                    <a:pt x="300" y="2970"/>
                    <a:pt x="100" y="3370"/>
                    <a:pt x="67" y="4304"/>
                  </a:cubicBezTo>
                  <a:cubicBezTo>
                    <a:pt x="0" y="5138"/>
                    <a:pt x="200" y="5938"/>
                    <a:pt x="701" y="6606"/>
                  </a:cubicBezTo>
                  <a:cubicBezTo>
                    <a:pt x="913" y="6924"/>
                    <a:pt x="1360" y="7158"/>
                    <a:pt x="1803" y="7158"/>
                  </a:cubicBezTo>
                  <a:cubicBezTo>
                    <a:pt x="2195" y="7158"/>
                    <a:pt x="2583" y="6975"/>
                    <a:pt x="2802" y="6506"/>
                  </a:cubicBezTo>
                  <a:cubicBezTo>
                    <a:pt x="3269" y="5505"/>
                    <a:pt x="3236" y="4838"/>
                    <a:pt x="3069" y="3804"/>
                  </a:cubicBezTo>
                  <a:cubicBezTo>
                    <a:pt x="2902" y="2770"/>
                    <a:pt x="2902" y="2136"/>
                    <a:pt x="2802" y="1335"/>
                  </a:cubicBezTo>
                  <a:cubicBezTo>
                    <a:pt x="2735" y="601"/>
                    <a:pt x="2635" y="101"/>
                    <a:pt x="2635" y="101"/>
                  </a:cubicBezTo>
                  <a:lnTo>
                    <a:pt x="5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068;p73">
              <a:extLst>
                <a:ext uri="{FF2B5EF4-FFF2-40B4-BE49-F238E27FC236}">
                  <a16:creationId xmlns:a16="http://schemas.microsoft.com/office/drawing/2014/main" id="{F2A3D24E-D27C-47C6-9023-25502F3CEF55}"/>
                </a:ext>
              </a:extLst>
            </p:cNvPr>
            <p:cNvSpPr/>
            <p:nvPr/>
          </p:nvSpPr>
          <p:spPr>
            <a:xfrm>
              <a:off x="3754525" y="2428025"/>
              <a:ext cx="358450" cy="988650"/>
            </a:xfrm>
            <a:custGeom>
              <a:avLst/>
              <a:gdLst/>
              <a:ahLst/>
              <a:cxnLst/>
              <a:rect l="l" t="t" r="r" b="b"/>
              <a:pathLst>
                <a:path w="14338" h="39546" extrusionOk="0">
                  <a:moveTo>
                    <a:pt x="1368" y="0"/>
                  </a:moveTo>
                  <a:cubicBezTo>
                    <a:pt x="234" y="4970"/>
                    <a:pt x="1301" y="16879"/>
                    <a:pt x="1301" y="16879"/>
                  </a:cubicBezTo>
                  <a:cubicBezTo>
                    <a:pt x="1268" y="17479"/>
                    <a:pt x="567" y="18713"/>
                    <a:pt x="300" y="21415"/>
                  </a:cubicBezTo>
                  <a:cubicBezTo>
                    <a:pt x="0" y="24584"/>
                    <a:pt x="701" y="32990"/>
                    <a:pt x="734" y="33224"/>
                  </a:cubicBezTo>
                  <a:cubicBezTo>
                    <a:pt x="734" y="33591"/>
                    <a:pt x="767" y="33958"/>
                    <a:pt x="767" y="34258"/>
                  </a:cubicBezTo>
                  <a:cubicBezTo>
                    <a:pt x="767" y="34692"/>
                    <a:pt x="767" y="37660"/>
                    <a:pt x="934" y="38561"/>
                  </a:cubicBezTo>
                  <a:cubicBezTo>
                    <a:pt x="1051" y="39228"/>
                    <a:pt x="1535" y="39545"/>
                    <a:pt x="2006" y="39545"/>
                  </a:cubicBezTo>
                  <a:cubicBezTo>
                    <a:pt x="2477" y="39545"/>
                    <a:pt x="2936" y="39228"/>
                    <a:pt x="3002" y="38628"/>
                  </a:cubicBezTo>
                  <a:cubicBezTo>
                    <a:pt x="3102" y="37827"/>
                    <a:pt x="2902" y="34692"/>
                    <a:pt x="2902" y="34325"/>
                  </a:cubicBezTo>
                  <a:cubicBezTo>
                    <a:pt x="2902" y="33958"/>
                    <a:pt x="2902" y="33624"/>
                    <a:pt x="2936" y="33257"/>
                  </a:cubicBezTo>
                  <a:cubicBezTo>
                    <a:pt x="2969" y="33224"/>
                    <a:pt x="5171" y="20648"/>
                    <a:pt x="5571" y="17446"/>
                  </a:cubicBezTo>
                  <a:cubicBezTo>
                    <a:pt x="5938" y="14677"/>
                    <a:pt x="6905" y="7939"/>
                    <a:pt x="6905" y="7939"/>
                  </a:cubicBezTo>
                  <a:lnTo>
                    <a:pt x="8540" y="17446"/>
                  </a:lnTo>
                  <a:cubicBezTo>
                    <a:pt x="8239" y="18347"/>
                    <a:pt x="8039" y="19247"/>
                    <a:pt x="7906" y="20181"/>
                  </a:cubicBezTo>
                  <a:cubicBezTo>
                    <a:pt x="7739" y="22049"/>
                    <a:pt x="9240" y="30188"/>
                    <a:pt x="9274" y="31689"/>
                  </a:cubicBezTo>
                  <a:lnTo>
                    <a:pt x="9274" y="33291"/>
                  </a:lnTo>
                  <a:lnTo>
                    <a:pt x="9274" y="33324"/>
                  </a:lnTo>
                  <a:cubicBezTo>
                    <a:pt x="9374" y="33824"/>
                    <a:pt x="10441" y="35092"/>
                    <a:pt x="11041" y="35926"/>
                  </a:cubicBezTo>
                  <a:cubicBezTo>
                    <a:pt x="11542" y="36626"/>
                    <a:pt x="12276" y="37127"/>
                    <a:pt x="13110" y="37293"/>
                  </a:cubicBezTo>
                  <a:cubicBezTo>
                    <a:pt x="13228" y="37307"/>
                    <a:pt x="13338" y="37314"/>
                    <a:pt x="13439" y="37314"/>
                  </a:cubicBezTo>
                  <a:cubicBezTo>
                    <a:pt x="14077" y="37314"/>
                    <a:pt x="14338" y="37040"/>
                    <a:pt x="13877" y="36493"/>
                  </a:cubicBezTo>
                  <a:cubicBezTo>
                    <a:pt x="13610" y="36293"/>
                    <a:pt x="13410" y="36093"/>
                    <a:pt x="13210" y="35892"/>
                  </a:cubicBezTo>
                  <a:cubicBezTo>
                    <a:pt x="12609" y="35259"/>
                    <a:pt x="12142" y="34491"/>
                    <a:pt x="11809" y="33657"/>
                  </a:cubicBezTo>
                  <a:cubicBezTo>
                    <a:pt x="11642" y="33291"/>
                    <a:pt x="11575" y="32857"/>
                    <a:pt x="11575" y="32457"/>
                  </a:cubicBezTo>
                  <a:lnTo>
                    <a:pt x="11575" y="31556"/>
                  </a:lnTo>
                  <a:cubicBezTo>
                    <a:pt x="11575" y="31556"/>
                    <a:pt x="12709" y="19281"/>
                    <a:pt x="12943" y="17046"/>
                  </a:cubicBezTo>
                  <a:cubicBezTo>
                    <a:pt x="13343" y="13143"/>
                    <a:pt x="11775" y="4403"/>
                    <a:pt x="1147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069;p73">
              <a:extLst>
                <a:ext uri="{FF2B5EF4-FFF2-40B4-BE49-F238E27FC236}">
                  <a16:creationId xmlns:a16="http://schemas.microsoft.com/office/drawing/2014/main" id="{3089DA25-290C-4E51-AF41-2C580505151B}"/>
                </a:ext>
              </a:extLst>
            </p:cNvPr>
            <p:cNvSpPr/>
            <p:nvPr/>
          </p:nvSpPr>
          <p:spPr>
            <a:xfrm>
              <a:off x="3737850" y="2081925"/>
              <a:ext cx="362775" cy="667025"/>
            </a:xfrm>
            <a:custGeom>
              <a:avLst/>
              <a:gdLst/>
              <a:ahLst/>
              <a:cxnLst/>
              <a:rect l="l" t="t" r="r" b="b"/>
              <a:pathLst>
                <a:path w="14511" h="26681" extrusionOk="0">
                  <a:moveTo>
                    <a:pt x="8073" y="1"/>
                  </a:moveTo>
                  <a:lnTo>
                    <a:pt x="4804" y="368"/>
                  </a:lnTo>
                  <a:lnTo>
                    <a:pt x="3769" y="568"/>
                  </a:lnTo>
                  <a:cubicBezTo>
                    <a:pt x="4337" y="3370"/>
                    <a:pt x="2002" y="6505"/>
                    <a:pt x="2002" y="6505"/>
                  </a:cubicBezTo>
                  <a:lnTo>
                    <a:pt x="3736" y="10442"/>
                  </a:lnTo>
                  <a:cubicBezTo>
                    <a:pt x="3569" y="10742"/>
                    <a:pt x="2235" y="12677"/>
                    <a:pt x="1668" y="14478"/>
                  </a:cubicBezTo>
                  <a:cubicBezTo>
                    <a:pt x="667" y="17713"/>
                    <a:pt x="134" y="21049"/>
                    <a:pt x="0" y="24418"/>
                  </a:cubicBezTo>
                  <a:cubicBezTo>
                    <a:pt x="1265" y="25921"/>
                    <a:pt x="4030" y="26681"/>
                    <a:pt x="6855" y="26681"/>
                  </a:cubicBezTo>
                  <a:cubicBezTo>
                    <a:pt x="9988" y="26681"/>
                    <a:pt x="13195" y="25746"/>
                    <a:pt x="14510" y="23851"/>
                  </a:cubicBezTo>
                  <a:cubicBezTo>
                    <a:pt x="14510" y="23851"/>
                    <a:pt x="13576" y="16212"/>
                    <a:pt x="11275" y="10342"/>
                  </a:cubicBezTo>
                  <a:lnTo>
                    <a:pt x="11742" y="7640"/>
                  </a:lnTo>
                  <a:cubicBezTo>
                    <a:pt x="13143" y="6005"/>
                    <a:pt x="12542" y="4604"/>
                    <a:pt x="12109" y="3804"/>
                  </a:cubicBezTo>
                  <a:cubicBezTo>
                    <a:pt x="11442" y="2403"/>
                    <a:pt x="10508" y="1102"/>
                    <a:pt x="9340" y="68"/>
                  </a:cubicBezTo>
                  <a:lnTo>
                    <a:pt x="807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070;p73">
              <a:extLst>
                <a:ext uri="{FF2B5EF4-FFF2-40B4-BE49-F238E27FC236}">
                  <a16:creationId xmlns:a16="http://schemas.microsoft.com/office/drawing/2014/main" id="{5A51D0BF-247C-4AAB-B343-5B7D35D67CDC}"/>
                </a:ext>
              </a:extLst>
            </p:cNvPr>
            <p:cNvSpPr/>
            <p:nvPr/>
          </p:nvSpPr>
          <p:spPr>
            <a:xfrm>
              <a:off x="3737850" y="2081925"/>
              <a:ext cx="362775" cy="667025"/>
            </a:xfrm>
            <a:custGeom>
              <a:avLst/>
              <a:gdLst/>
              <a:ahLst/>
              <a:cxnLst/>
              <a:rect l="l" t="t" r="r" b="b"/>
              <a:pathLst>
                <a:path w="14511" h="26681" extrusionOk="0">
                  <a:moveTo>
                    <a:pt x="8073" y="1"/>
                  </a:moveTo>
                  <a:lnTo>
                    <a:pt x="4804" y="368"/>
                  </a:lnTo>
                  <a:lnTo>
                    <a:pt x="3769" y="568"/>
                  </a:lnTo>
                  <a:cubicBezTo>
                    <a:pt x="4337" y="3370"/>
                    <a:pt x="2002" y="6505"/>
                    <a:pt x="2002" y="6505"/>
                  </a:cubicBezTo>
                  <a:lnTo>
                    <a:pt x="3736" y="10442"/>
                  </a:lnTo>
                  <a:cubicBezTo>
                    <a:pt x="3569" y="10742"/>
                    <a:pt x="2235" y="12677"/>
                    <a:pt x="1668" y="14478"/>
                  </a:cubicBezTo>
                  <a:cubicBezTo>
                    <a:pt x="667" y="17713"/>
                    <a:pt x="134" y="21049"/>
                    <a:pt x="0" y="24418"/>
                  </a:cubicBezTo>
                  <a:cubicBezTo>
                    <a:pt x="1265" y="25921"/>
                    <a:pt x="4030" y="26681"/>
                    <a:pt x="6855" y="26681"/>
                  </a:cubicBezTo>
                  <a:cubicBezTo>
                    <a:pt x="9988" y="26681"/>
                    <a:pt x="13195" y="25746"/>
                    <a:pt x="14510" y="23851"/>
                  </a:cubicBezTo>
                  <a:cubicBezTo>
                    <a:pt x="14510" y="23851"/>
                    <a:pt x="13576" y="16212"/>
                    <a:pt x="11275" y="10342"/>
                  </a:cubicBezTo>
                  <a:lnTo>
                    <a:pt x="11742" y="7640"/>
                  </a:lnTo>
                  <a:cubicBezTo>
                    <a:pt x="13143" y="6005"/>
                    <a:pt x="12542" y="4604"/>
                    <a:pt x="12109" y="3804"/>
                  </a:cubicBezTo>
                  <a:cubicBezTo>
                    <a:pt x="11442" y="2403"/>
                    <a:pt x="10508" y="1102"/>
                    <a:pt x="9340" y="68"/>
                  </a:cubicBezTo>
                  <a:lnTo>
                    <a:pt x="807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071;p73">
              <a:extLst>
                <a:ext uri="{FF2B5EF4-FFF2-40B4-BE49-F238E27FC236}">
                  <a16:creationId xmlns:a16="http://schemas.microsoft.com/office/drawing/2014/main" id="{6933D4EC-0E71-4B2F-A072-D952DCDCF036}"/>
                </a:ext>
              </a:extLst>
            </p:cNvPr>
            <p:cNvSpPr/>
            <p:nvPr/>
          </p:nvSpPr>
          <p:spPr>
            <a:xfrm>
              <a:off x="3738675" y="2168650"/>
              <a:ext cx="300250" cy="580250"/>
            </a:xfrm>
            <a:custGeom>
              <a:avLst/>
              <a:gdLst/>
              <a:ahLst/>
              <a:cxnLst/>
              <a:rect l="l" t="t" r="r" b="b"/>
              <a:pathLst>
                <a:path w="12010" h="23210" extrusionOk="0">
                  <a:moveTo>
                    <a:pt x="3536" y="1"/>
                  </a:moveTo>
                  <a:cubicBezTo>
                    <a:pt x="3169" y="1068"/>
                    <a:pt x="2636" y="2102"/>
                    <a:pt x="2002" y="3036"/>
                  </a:cubicBezTo>
                  <a:lnTo>
                    <a:pt x="3736" y="6973"/>
                  </a:lnTo>
                  <a:cubicBezTo>
                    <a:pt x="3570" y="7239"/>
                    <a:pt x="2235" y="9208"/>
                    <a:pt x="1668" y="11009"/>
                  </a:cubicBezTo>
                  <a:cubicBezTo>
                    <a:pt x="668" y="14244"/>
                    <a:pt x="101" y="17580"/>
                    <a:pt x="0" y="20949"/>
                  </a:cubicBezTo>
                  <a:cubicBezTo>
                    <a:pt x="1257" y="22449"/>
                    <a:pt x="4015" y="23210"/>
                    <a:pt x="6839" y="23210"/>
                  </a:cubicBezTo>
                  <a:cubicBezTo>
                    <a:pt x="8664" y="23210"/>
                    <a:pt x="10516" y="22892"/>
                    <a:pt x="12009" y="22250"/>
                  </a:cubicBezTo>
                  <a:lnTo>
                    <a:pt x="12009" y="22250"/>
                  </a:lnTo>
                  <a:cubicBezTo>
                    <a:pt x="11993" y="22250"/>
                    <a:pt x="10427" y="22548"/>
                    <a:pt x="8516" y="22548"/>
                  </a:cubicBezTo>
                  <a:cubicBezTo>
                    <a:pt x="6433" y="22548"/>
                    <a:pt x="3942" y="22194"/>
                    <a:pt x="2602" y="20716"/>
                  </a:cubicBezTo>
                  <a:cubicBezTo>
                    <a:pt x="67" y="17914"/>
                    <a:pt x="2736" y="10742"/>
                    <a:pt x="3570" y="9208"/>
                  </a:cubicBezTo>
                  <a:cubicBezTo>
                    <a:pt x="4370" y="7673"/>
                    <a:pt x="5571" y="7406"/>
                    <a:pt x="4904" y="6772"/>
                  </a:cubicBezTo>
                  <a:cubicBezTo>
                    <a:pt x="4237" y="6105"/>
                    <a:pt x="3603" y="4871"/>
                    <a:pt x="3837" y="3870"/>
                  </a:cubicBezTo>
                  <a:cubicBezTo>
                    <a:pt x="4037" y="2603"/>
                    <a:pt x="4170" y="1335"/>
                    <a:pt x="4237" y="68"/>
                  </a:cubicBezTo>
                  <a:lnTo>
                    <a:pt x="3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072;p73">
              <a:extLst>
                <a:ext uri="{FF2B5EF4-FFF2-40B4-BE49-F238E27FC236}">
                  <a16:creationId xmlns:a16="http://schemas.microsoft.com/office/drawing/2014/main" id="{F58A717D-7805-44BD-AE86-A40EA39B83DE}"/>
                </a:ext>
              </a:extLst>
            </p:cNvPr>
            <p:cNvSpPr/>
            <p:nvPr/>
          </p:nvSpPr>
          <p:spPr>
            <a:xfrm>
              <a:off x="3747850" y="1744150"/>
              <a:ext cx="296075" cy="285275"/>
            </a:xfrm>
            <a:custGeom>
              <a:avLst/>
              <a:gdLst/>
              <a:ahLst/>
              <a:cxnLst/>
              <a:rect l="l" t="t" r="r" b="b"/>
              <a:pathLst>
                <a:path w="11843" h="11411" extrusionOk="0">
                  <a:moveTo>
                    <a:pt x="5278" y="1"/>
                  </a:moveTo>
                  <a:cubicBezTo>
                    <a:pt x="5242" y="1"/>
                    <a:pt x="5207" y="1"/>
                    <a:pt x="5171" y="2"/>
                  </a:cubicBezTo>
                  <a:cubicBezTo>
                    <a:pt x="2269" y="69"/>
                    <a:pt x="0" y="2504"/>
                    <a:pt x="100" y="5406"/>
                  </a:cubicBezTo>
                  <a:lnTo>
                    <a:pt x="100" y="5573"/>
                  </a:lnTo>
                  <a:cubicBezTo>
                    <a:pt x="100" y="7541"/>
                    <a:pt x="1335" y="9309"/>
                    <a:pt x="3203" y="9976"/>
                  </a:cubicBezTo>
                  <a:cubicBezTo>
                    <a:pt x="3436" y="10476"/>
                    <a:pt x="3903" y="11310"/>
                    <a:pt x="4370" y="11410"/>
                  </a:cubicBezTo>
                  <a:lnTo>
                    <a:pt x="4370" y="10710"/>
                  </a:lnTo>
                  <a:cubicBezTo>
                    <a:pt x="5004" y="11043"/>
                    <a:pt x="5738" y="11210"/>
                    <a:pt x="6438" y="11210"/>
                  </a:cubicBezTo>
                  <a:lnTo>
                    <a:pt x="7272" y="11210"/>
                  </a:lnTo>
                  <a:cubicBezTo>
                    <a:pt x="9807" y="11210"/>
                    <a:pt x="11842" y="9175"/>
                    <a:pt x="11842" y="6674"/>
                  </a:cubicBezTo>
                  <a:lnTo>
                    <a:pt x="11842" y="6373"/>
                  </a:lnTo>
                  <a:cubicBezTo>
                    <a:pt x="11842" y="4472"/>
                    <a:pt x="10775" y="2737"/>
                    <a:pt x="9107" y="1837"/>
                  </a:cubicBezTo>
                  <a:cubicBezTo>
                    <a:pt x="8163" y="665"/>
                    <a:pt x="6742" y="1"/>
                    <a:pt x="52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073;p73">
              <a:extLst>
                <a:ext uri="{FF2B5EF4-FFF2-40B4-BE49-F238E27FC236}">
                  <a16:creationId xmlns:a16="http://schemas.microsoft.com/office/drawing/2014/main" id="{0EC3AFB7-DDF3-4E08-9633-82E1B68F822C}"/>
                </a:ext>
              </a:extLst>
            </p:cNvPr>
            <p:cNvSpPr/>
            <p:nvPr/>
          </p:nvSpPr>
          <p:spPr>
            <a:xfrm>
              <a:off x="3826225" y="1778175"/>
              <a:ext cx="149300" cy="121975"/>
            </a:xfrm>
            <a:custGeom>
              <a:avLst/>
              <a:gdLst/>
              <a:ahLst/>
              <a:cxnLst/>
              <a:rect l="l" t="t" r="r" b="b"/>
              <a:pathLst>
                <a:path w="5972" h="4879" extrusionOk="0">
                  <a:moveTo>
                    <a:pt x="4434" y="0"/>
                  </a:moveTo>
                  <a:cubicBezTo>
                    <a:pt x="3664" y="0"/>
                    <a:pt x="2686" y="256"/>
                    <a:pt x="1669" y="1076"/>
                  </a:cubicBezTo>
                  <a:cubicBezTo>
                    <a:pt x="1" y="2444"/>
                    <a:pt x="201" y="4879"/>
                    <a:pt x="201" y="4879"/>
                  </a:cubicBezTo>
                  <a:cubicBezTo>
                    <a:pt x="501" y="2844"/>
                    <a:pt x="1869" y="1243"/>
                    <a:pt x="3403" y="676"/>
                  </a:cubicBezTo>
                  <a:cubicBezTo>
                    <a:pt x="4123" y="431"/>
                    <a:pt x="4716" y="362"/>
                    <a:pt x="5151" y="362"/>
                  </a:cubicBezTo>
                  <a:cubicBezTo>
                    <a:pt x="5663" y="362"/>
                    <a:pt x="5954" y="458"/>
                    <a:pt x="5972" y="476"/>
                  </a:cubicBezTo>
                  <a:cubicBezTo>
                    <a:pt x="5802" y="272"/>
                    <a:pt x="5228" y="0"/>
                    <a:pt x="4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074;p73">
              <a:extLst>
                <a:ext uri="{FF2B5EF4-FFF2-40B4-BE49-F238E27FC236}">
                  <a16:creationId xmlns:a16="http://schemas.microsoft.com/office/drawing/2014/main" id="{6C54A958-A981-4E1A-855A-D8C7B8E913B2}"/>
                </a:ext>
              </a:extLst>
            </p:cNvPr>
            <p:cNvSpPr/>
            <p:nvPr/>
          </p:nvSpPr>
          <p:spPr>
            <a:xfrm>
              <a:off x="3805400" y="1849275"/>
              <a:ext cx="216000" cy="302400"/>
            </a:xfrm>
            <a:custGeom>
              <a:avLst/>
              <a:gdLst/>
              <a:ahLst/>
              <a:cxnLst/>
              <a:rect l="l" t="t" r="r" b="b"/>
              <a:pathLst>
                <a:path w="8640" h="12096" extrusionOk="0">
                  <a:moveTo>
                    <a:pt x="7472" y="0"/>
                  </a:moveTo>
                  <a:cubicBezTo>
                    <a:pt x="7339" y="1334"/>
                    <a:pt x="6538" y="2535"/>
                    <a:pt x="5371" y="3202"/>
                  </a:cubicBezTo>
                  <a:cubicBezTo>
                    <a:pt x="4403" y="3736"/>
                    <a:pt x="3336" y="4070"/>
                    <a:pt x="2235" y="4136"/>
                  </a:cubicBezTo>
                  <a:cubicBezTo>
                    <a:pt x="2055" y="3716"/>
                    <a:pt x="1659" y="3488"/>
                    <a:pt x="1255" y="3488"/>
                  </a:cubicBezTo>
                  <a:cubicBezTo>
                    <a:pt x="986" y="3488"/>
                    <a:pt x="714" y="3589"/>
                    <a:pt x="500" y="3803"/>
                  </a:cubicBezTo>
                  <a:cubicBezTo>
                    <a:pt x="0" y="4303"/>
                    <a:pt x="200" y="5271"/>
                    <a:pt x="834" y="5838"/>
                  </a:cubicBezTo>
                  <a:cubicBezTo>
                    <a:pt x="1163" y="6138"/>
                    <a:pt x="1436" y="6224"/>
                    <a:pt x="1642" y="6224"/>
                  </a:cubicBezTo>
                  <a:cubicBezTo>
                    <a:pt x="1916" y="6224"/>
                    <a:pt x="2068" y="6071"/>
                    <a:pt x="2068" y="6071"/>
                  </a:cubicBezTo>
                  <a:lnTo>
                    <a:pt x="2102" y="9807"/>
                  </a:lnTo>
                  <a:cubicBezTo>
                    <a:pt x="2569" y="10541"/>
                    <a:pt x="3202" y="11175"/>
                    <a:pt x="3869" y="11709"/>
                  </a:cubicBezTo>
                  <a:cubicBezTo>
                    <a:pt x="4257" y="11980"/>
                    <a:pt x="4749" y="12096"/>
                    <a:pt x="5211" y="12096"/>
                  </a:cubicBezTo>
                  <a:cubicBezTo>
                    <a:pt x="5942" y="12096"/>
                    <a:pt x="6597" y="11804"/>
                    <a:pt x="6638" y="11375"/>
                  </a:cubicBezTo>
                  <a:cubicBezTo>
                    <a:pt x="6738" y="10641"/>
                    <a:pt x="5404" y="9307"/>
                    <a:pt x="5404" y="9307"/>
                  </a:cubicBezTo>
                  <a:lnTo>
                    <a:pt x="5404" y="7973"/>
                  </a:lnTo>
                  <a:cubicBezTo>
                    <a:pt x="5885" y="8056"/>
                    <a:pt x="6365" y="8127"/>
                    <a:pt x="6756" y="8127"/>
                  </a:cubicBezTo>
                  <a:cubicBezTo>
                    <a:pt x="6988" y="8127"/>
                    <a:pt x="7189" y="8102"/>
                    <a:pt x="7339" y="8039"/>
                  </a:cubicBezTo>
                  <a:cubicBezTo>
                    <a:pt x="7772" y="7839"/>
                    <a:pt x="8539" y="7205"/>
                    <a:pt x="8606" y="4603"/>
                  </a:cubicBezTo>
                  <a:cubicBezTo>
                    <a:pt x="8640" y="1535"/>
                    <a:pt x="7972" y="500"/>
                    <a:pt x="7472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075;p73">
              <a:extLst>
                <a:ext uri="{FF2B5EF4-FFF2-40B4-BE49-F238E27FC236}">
                  <a16:creationId xmlns:a16="http://schemas.microsoft.com/office/drawing/2014/main" id="{95A7873C-D27F-4F69-BB51-F05211A40FB3}"/>
                </a:ext>
              </a:extLst>
            </p:cNvPr>
            <p:cNvSpPr/>
            <p:nvPr/>
          </p:nvSpPr>
          <p:spPr>
            <a:xfrm>
              <a:off x="3990525" y="1935775"/>
              <a:ext cx="16300" cy="16100"/>
            </a:xfrm>
            <a:custGeom>
              <a:avLst/>
              <a:gdLst/>
              <a:ahLst/>
              <a:cxnLst/>
              <a:rect l="l" t="t" r="r" b="b"/>
              <a:pathLst>
                <a:path w="652" h="644" extrusionOk="0">
                  <a:moveTo>
                    <a:pt x="329" y="0"/>
                  </a:moveTo>
                  <a:cubicBezTo>
                    <a:pt x="180" y="0"/>
                    <a:pt x="34" y="101"/>
                    <a:pt x="34" y="310"/>
                  </a:cubicBezTo>
                  <a:cubicBezTo>
                    <a:pt x="0" y="476"/>
                    <a:pt x="134" y="643"/>
                    <a:pt x="301" y="643"/>
                  </a:cubicBezTo>
                  <a:cubicBezTo>
                    <a:pt x="501" y="643"/>
                    <a:pt x="634" y="510"/>
                    <a:pt x="634" y="343"/>
                  </a:cubicBezTo>
                  <a:cubicBezTo>
                    <a:pt x="651" y="118"/>
                    <a:pt x="489" y="0"/>
                    <a:pt x="3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076;p73">
              <a:extLst>
                <a:ext uri="{FF2B5EF4-FFF2-40B4-BE49-F238E27FC236}">
                  <a16:creationId xmlns:a16="http://schemas.microsoft.com/office/drawing/2014/main" id="{D0549BAA-4700-4CE4-B52A-63196CACE9A0}"/>
                </a:ext>
              </a:extLst>
            </p:cNvPr>
            <p:cNvSpPr/>
            <p:nvPr/>
          </p:nvSpPr>
          <p:spPr>
            <a:xfrm>
              <a:off x="3924650" y="1937775"/>
              <a:ext cx="15850" cy="15750"/>
            </a:xfrm>
            <a:custGeom>
              <a:avLst/>
              <a:gdLst/>
              <a:ahLst/>
              <a:cxnLst/>
              <a:rect l="l" t="t" r="r" b="b"/>
              <a:pathLst>
                <a:path w="634" h="630" extrusionOk="0">
                  <a:moveTo>
                    <a:pt x="308" y="0"/>
                  </a:moveTo>
                  <a:cubicBezTo>
                    <a:pt x="152" y="0"/>
                    <a:pt x="0" y="100"/>
                    <a:pt x="0" y="296"/>
                  </a:cubicBezTo>
                  <a:cubicBezTo>
                    <a:pt x="0" y="463"/>
                    <a:pt x="100" y="630"/>
                    <a:pt x="300" y="630"/>
                  </a:cubicBezTo>
                  <a:cubicBezTo>
                    <a:pt x="467" y="630"/>
                    <a:pt x="601" y="496"/>
                    <a:pt x="634" y="330"/>
                  </a:cubicBezTo>
                  <a:cubicBezTo>
                    <a:pt x="634" y="108"/>
                    <a:pt x="469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077;p73">
              <a:extLst>
                <a:ext uri="{FF2B5EF4-FFF2-40B4-BE49-F238E27FC236}">
                  <a16:creationId xmlns:a16="http://schemas.microsoft.com/office/drawing/2014/main" id="{B9AC45DA-224D-443D-BC35-947042FC9501}"/>
                </a:ext>
              </a:extLst>
            </p:cNvPr>
            <p:cNvSpPr/>
            <p:nvPr/>
          </p:nvSpPr>
          <p:spPr>
            <a:xfrm>
              <a:off x="3943825" y="2005200"/>
              <a:ext cx="20025" cy="13525"/>
            </a:xfrm>
            <a:custGeom>
              <a:avLst/>
              <a:gdLst/>
              <a:ahLst/>
              <a:cxnLst/>
              <a:rect l="l" t="t" r="r" b="b"/>
              <a:pathLst>
                <a:path w="801" h="541" extrusionOk="0">
                  <a:moveTo>
                    <a:pt x="67" y="1"/>
                  </a:moveTo>
                  <a:cubicBezTo>
                    <a:pt x="0" y="234"/>
                    <a:pt x="100" y="435"/>
                    <a:pt x="301" y="535"/>
                  </a:cubicBezTo>
                  <a:cubicBezTo>
                    <a:pt x="330" y="539"/>
                    <a:pt x="358" y="541"/>
                    <a:pt x="386" y="541"/>
                  </a:cubicBezTo>
                  <a:cubicBezTo>
                    <a:pt x="582" y="541"/>
                    <a:pt x="743" y="439"/>
                    <a:pt x="801" y="234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078;p73">
              <a:extLst>
                <a:ext uri="{FF2B5EF4-FFF2-40B4-BE49-F238E27FC236}">
                  <a16:creationId xmlns:a16="http://schemas.microsoft.com/office/drawing/2014/main" id="{BEFC2B10-6D00-433D-A3EE-E6FB253AD795}"/>
                </a:ext>
              </a:extLst>
            </p:cNvPr>
            <p:cNvSpPr/>
            <p:nvPr/>
          </p:nvSpPr>
          <p:spPr>
            <a:xfrm>
              <a:off x="3996350" y="1905025"/>
              <a:ext cx="18375" cy="15975"/>
            </a:xfrm>
            <a:custGeom>
              <a:avLst/>
              <a:gdLst/>
              <a:ahLst/>
              <a:cxnLst/>
              <a:rect l="l" t="t" r="r" b="b"/>
              <a:pathLst>
                <a:path w="735" h="639" extrusionOk="0">
                  <a:moveTo>
                    <a:pt x="309" y="1"/>
                  </a:moveTo>
                  <a:cubicBezTo>
                    <a:pt x="181" y="1"/>
                    <a:pt x="64" y="66"/>
                    <a:pt x="1" y="172"/>
                  </a:cubicBezTo>
                  <a:lnTo>
                    <a:pt x="635" y="639"/>
                  </a:lnTo>
                  <a:cubicBezTo>
                    <a:pt x="735" y="439"/>
                    <a:pt x="701" y="205"/>
                    <a:pt x="535" y="72"/>
                  </a:cubicBezTo>
                  <a:cubicBezTo>
                    <a:pt x="461" y="23"/>
                    <a:pt x="383" y="1"/>
                    <a:pt x="3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079;p73">
              <a:extLst>
                <a:ext uri="{FF2B5EF4-FFF2-40B4-BE49-F238E27FC236}">
                  <a16:creationId xmlns:a16="http://schemas.microsoft.com/office/drawing/2014/main" id="{48BBF4FA-0DCD-45DE-8DE5-9013A6765F5B}"/>
                </a:ext>
              </a:extLst>
            </p:cNvPr>
            <p:cNvSpPr/>
            <p:nvPr/>
          </p:nvSpPr>
          <p:spPr>
            <a:xfrm>
              <a:off x="3861250" y="1946000"/>
              <a:ext cx="14150" cy="26800"/>
            </a:xfrm>
            <a:custGeom>
              <a:avLst/>
              <a:gdLst/>
              <a:ahLst/>
              <a:cxnLst/>
              <a:rect l="l" t="t" r="r" b="b"/>
              <a:pathLst>
                <a:path w="566" h="1072" extrusionOk="0">
                  <a:moveTo>
                    <a:pt x="1" y="1"/>
                  </a:moveTo>
                  <a:lnTo>
                    <a:pt x="1" y="1068"/>
                  </a:lnTo>
                  <a:cubicBezTo>
                    <a:pt x="20" y="1070"/>
                    <a:pt x="39" y="1071"/>
                    <a:pt x="58" y="1071"/>
                  </a:cubicBezTo>
                  <a:cubicBezTo>
                    <a:pt x="334" y="1071"/>
                    <a:pt x="566" y="849"/>
                    <a:pt x="535" y="568"/>
                  </a:cubicBezTo>
                  <a:cubicBezTo>
                    <a:pt x="535" y="267"/>
                    <a:pt x="30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080;p73">
              <a:extLst>
                <a:ext uri="{FF2B5EF4-FFF2-40B4-BE49-F238E27FC236}">
                  <a16:creationId xmlns:a16="http://schemas.microsoft.com/office/drawing/2014/main" id="{0FF47AD8-595F-44CC-A3D1-3CE31886F2E2}"/>
                </a:ext>
              </a:extLst>
            </p:cNvPr>
            <p:cNvSpPr/>
            <p:nvPr/>
          </p:nvSpPr>
          <p:spPr>
            <a:xfrm>
              <a:off x="3966325" y="1937675"/>
              <a:ext cx="25050" cy="53375"/>
            </a:xfrm>
            <a:custGeom>
              <a:avLst/>
              <a:gdLst/>
              <a:ahLst/>
              <a:cxnLst/>
              <a:rect l="l" t="t" r="r" b="b"/>
              <a:pathLst>
                <a:path w="1002" h="2135" extrusionOk="0">
                  <a:moveTo>
                    <a:pt x="1" y="0"/>
                  </a:moveTo>
                  <a:lnTo>
                    <a:pt x="1" y="2135"/>
                  </a:lnTo>
                  <a:lnTo>
                    <a:pt x="1002" y="1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081;p73">
              <a:extLst>
                <a:ext uri="{FF2B5EF4-FFF2-40B4-BE49-F238E27FC236}">
                  <a16:creationId xmlns:a16="http://schemas.microsoft.com/office/drawing/2014/main" id="{417372C8-5EE8-4020-BBEC-784A6727E0FC}"/>
                </a:ext>
              </a:extLst>
            </p:cNvPr>
            <p:cNvSpPr/>
            <p:nvPr/>
          </p:nvSpPr>
          <p:spPr>
            <a:xfrm>
              <a:off x="3872100" y="2017725"/>
              <a:ext cx="68400" cy="44225"/>
            </a:xfrm>
            <a:custGeom>
              <a:avLst/>
              <a:gdLst/>
              <a:ahLst/>
              <a:cxnLst/>
              <a:rect l="l" t="t" r="r" b="b"/>
              <a:pathLst>
                <a:path w="2736" h="1769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301" y="634"/>
                    <a:pt x="601" y="868"/>
                  </a:cubicBezTo>
                  <a:cubicBezTo>
                    <a:pt x="1101" y="1301"/>
                    <a:pt x="2736" y="1768"/>
                    <a:pt x="2736" y="1768"/>
                  </a:cubicBezTo>
                  <a:lnTo>
                    <a:pt x="2736" y="1235"/>
                  </a:lnTo>
                  <a:cubicBezTo>
                    <a:pt x="1935" y="1134"/>
                    <a:pt x="267" y="667"/>
                    <a:pt x="1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082;p73">
              <a:extLst>
                <a:ext uri="{FF2B5EF4-FFF2-40B4-BE49-F238E27FC236}">
                  <a16:creationId xmlns:a16="http://schemas.microsoft.com/office/drawing/2014/main" id="{43309DA9-DEAF-4A98-8526-3934C356294D}"/>
                </a:ext>
              </a:extLst>
            </p:cNvPr>
            <p:cNvSpPr/>
            <p:nvPr/>
          </p:nvSpPr>
          <p:spPr>
            <a:xfrm>
              <a:off x="3701150" y="2176175"/>
              <a:ext cx="193500" cy="534800"/>
            </a:xfrm>
            <a:custGeom>
              <a:avLst/>
              <a:gdLst/>
              <a:ahLst/>
              <a:cxnLst/>
              <a:rect l="l" t="t" r="r" b="b"/>
              <a:pathLst>
                <a:path w="7740" h="21392" extrusionOk="0">
                  <a:moveTo>
                    <a:pt x="2135" y="0"/>
                  </a:moveTo>
                  <a:cubicBezTo>
                    <a:pt x="1535" y="2135"/>
                    <a:pt x="0" y="8940"/>
                    <a:pt x="134" y="9640"/>
                  </a:cubicBezTo>
                  <a:cubicBezTo>
                    <a:pt x="467" y="11208"/>
                    <a:pt x="834" y="13076"/>
                    <a:pt x="1501" y="15411"/>
                  </a:cubicBezTo>
                  <a:cubicBezTo>
                    <a:pt x="1802" y="16379"/>
                    <a:pt x="2202" y="17479"/>
                    <a:pt x="2536" y="18213"/>
                  </a:cubicBezTo>
                  <a:cubicBezTo>
                    <a:pt x="3537" y="20653"/>
                    <a:pt x="4479" y="21392"/>
                    <a:pt x="5610" y="21392"/>
                  </a:cubicBezTo>
                  <a:cubicBezTo>
                    <a:pt x="5685" y="21392"/>
                    <a:pt x="5761" y="21388"/>
                    <a:pt x="5838" y="21382"/>
                  </a:cubicBezTo>
                  <a:cubicBezTo>
                    <a:pt x="7739" y="21249"/>
                    <a:pt x="7639" y="20548"/>
                    <a:pt x="6638" y="19447"/>
                  </a:cubicBezTo>
                  <a:cubicBezTo>
                    <a:pt x="6171" y="18947"/>
                    <a:pt x="5805" y="18413"/>
                    <a:pt x="5538" y="17813"/>
                  </a:cubicBezTo>
                  <a:lnTo>
                    <a:pt x="5538" y="17813"/>
                  </a:lnTo>
                  <a:cubicBezTo>
                    <a:pt x="5838" y="17980"/>
                    <a:pt x="6171" y="18146"/>
                    <a:pt x="6505" y="18247"/>
                  </a:cubicBezTo>
                  <a:cubicBezTo>
                    <a:pt x="6584" y="18278"/>
                    <a:pt x="6666" y="18293"/>
                    <a:pt x="6745" y="18293"/>
                  </a:cubicBezTo>
                  <a:cubicBezTo>
                    <a:pt x="7000" y="18293"/>
                    <a:pt x="7237" y="18142"/>
                    <a:pt x="7339" y="17913"/>
                  </a:cubicBezTo>
                  <a:cubicBezTo>
                    <a:pt x="7406" y="17780"/>
                    <a:pt x="7039" y="17679"/>
                    <a:pt x="6605" y="17279"/>
                  </a:cubicBezTo>
                  <a:cubicBezTo>
                    <a:pt x="6171" y="16779"/>
                    <a:pt x="5638" y="16345"/>
                    <a:pt x="5071" y="16012"/>
                  </a:cubicBezTo>
                  <a:cubicBezTo>
                    <a:pt x="4804" y="15845"/>
                    <a:pt x="4604" y="15611"/>
                    <a:pt x="4470" y="15344"/>
                  </a:cubicBezTo>
                  <a:cubicBezTo>
                    <a:pt x="3903" y="13543"/>
                    <a:pt x="3436" y="11675"/>
                    <a:pt x="3136" y="9807"/>
                  </a:cubicBezTo>
                  <a:lnTo>
                    <a:pt x="4770" y="3102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083;p73">
              <a:extLst>
                <a:ext uri="{FF2B5EF4-FFF2-40B4-BE49-F238E27FC236}">
                  <a16:creationId xmlns:a16="http://schemas.microsoft.com/office/drawing/2014/main" id="{592A9EF0-91DE-459B-BBAE-7FCF60E847D8}"/>
                </a:ext>
              </a:extLst>
            </p:cNvPr>
            <p:cNvSpPr/>
            <p:nvPr/>
          </p:nvSpPr>
          <p:spPr>
            <a:xfrm>
              <a:off x="3731175" y="2096100"/>
              <a:ext cx="130100" cy="197325"/>
            </a:xfrm>
            <a:custGeom>
              <a:avLst/>
              <a:gdLst/>
              <a:ahLst/>
              <a:cxnLst/>
              <a:rect l="l" t="t" r="r" b="b"/>
              <a:pathLst>
                <a:path w="5204" h="7893" extrusionOk="0">
                  <a:moveTo>
                    <a:pt x="4070" y="1"/>
                  </a:moveTo>
                  <a:cubicBezTo>
                    <a:pt x="2035" y="334"/>
                    <a:pt x="1501" y="1302"/>
                    <a:pt x="934" y="3203"/>
                  </a:cubicBezTo>
                  <a:cubicBezTo>
                    <a:pt x="467" y="4804"/>
                    <a:pt x="0" y="6639"/>
                    <a:pt x="0" y="6639"/>
                  </a:cubicBezTo>
                  <a:cubicBezTo>
                    <a:pt x="433" y="7216"/>
                    <a:pt x="2038" y="7892"/>
                    <a:pt x="3090" y="7892"/>
                  </a:cubicBezTo>
                  <a:cubicBezTo>
                    <a:pt x="3254" y="7892"/>
                    <a:pt x="3405" y="7876"/>
                    <a:pt x="3536" y="7840"/>
                  </a:cubicBezTo>
                  <a:lnTo>
                    <a:pt x="4470" y="4371"/>
                  </a:lnTo>
                  <a:cubicBezTo>
                    <a:pt x="5204" y="2703"/>
                    <a:pt x="4837" y="735"/>
                    <a:pt x="4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084;p73">
              <a:extLst>
                <a:ext uri="{FF2B5EF4-FFF2-40B4-BE49-F238E27FC236}">
                  <a16:creationId xmlns:a16="http://schemas.microsoft.com/office/drawing/2014/main" id="{23E2A813-6799-4E2C-B1C6-50693F7BE669}"/>
                </a:ext>
              </a:extLst>
            </p:cNvPr>
            <p:cNvSpPr/>
            <p:nvPr/>
          </p:nvSpPr>
          <p:spPr>
            <a:xfrm>
              <a:off x="3737850" y="2081925"/>
              <a:ext cx="362775" cy="667025"/>
            </a:xfrm>
            <a:custGeom>
              <a:avLst/>
              <a:gdLst/>
              <a:ahLst/>
              <a:cxnLst/>
              <a:rect l="l" t="t" r="r" b="b"/>
              <a:pathLst>
                <a:path w="14511" h="26681" extrusionOk="0">
                  <a:moveTo>
                    <a:pt x="8073" y="1"/>
                  </a:moveTo>
                  <a:lnTo>
                    <a:pt x="4804" y="368"/>
                  </a:lnTo>
                  <a:lnTo>
                    <a:pt x="3769" y="568"/>
                  </a:lnTo>
                  <a:cubicBezTo>
                    <a:pt x="4337" y="3370"/>
                    <a:pt x="2002" y="6505"/>
                    <a:pt x="2002" y="6505"/>
                  </a:cubicBezTo>
                  <a:lnTo>
                    <a:pt x="3736" y="10442"/>
                  </a:lnTo>
                  <a:cubicBezTo>
                    <a:pt x="3569" y="10742"/>
                    <a:pt x="2235" y="12677"/>
                    <a:pt x="1668" y="14478"/>
                  </a:cubicBezTo>
                  <a:cubicBezTo>
                    <a:pt x="667" y="17713"/>
                    <a:pt x="134" y="21049"/>
                    <a:pt x="0" y="24418"/>
                  </a:cubicBezTo>
                  <a:cubicBezTo>
                    <a:pt x="1265" y="25921"/>
                    <a:pt x="4030" y="26681"/>
                    <a:pt x="6855" y="26681"/>
                  </a:cubicBezTo>
                  <a:cubicBezTo>
                    <a:pt x="9988" y="26681"/>
                    <a:pt x="13195" y="25746"/>
                    <a:pt x="14510" y="23851"/>
                  </a:cubicBezTo>
                  <a:cubicBezTo>
                    <a:pt x="14510" y="23851"/>
                    <a:pt x="13576" y="16212"/>
                    <a:pt x="11275" y="10342"/>
                  </a:cubicBezTo>
                  <a:lnTo>
                    <a:pt x="11742" y="7640"/>
                  </a:lnTo>
                  <a:cubicBezTo>
                    <a:pt x="13143" y="6005"/>
                    <a:pt x="12542" y="4604"/>
                    <a:pt x="12109" y="3804"/>
                  </a:cubicBezTo>
                  <a:cubicBezTo>
                    <a:pt x="11442" y="2403"/>
                    <a:pt x="10508" y="1102"/>
                    <a:pt x="9340" y="68"/>
                  </a:cubicBezTo>
                  <a:lnTo>
                    <a:pt x="80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CC5775F6-73A3-4310-A949-6DDA2B89988B}"/>
              </a:ext>
            </a:extLst>
          </p:cNvPr>
          <p:cNvSpPr txBox="1"/>
          <p:nvPr/>
        </p:nvSpPr>
        <p:spPr>
          <a:xfrm>
            <a:off x="2864534" y="1729189"/>
            <a:ext cx="58714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600" dirty="0">
                <a:latin typeface="Libre Franklin" panose="00000500000000000000" charset="0"/>
                <a:cs typeface="Libre Franklin" panose="00000500000000000000" charset="0"/>
              </a:rPr>
              <a:t>Pada sistem ini dilakukan pengujian dari total 1</a:t>
            </a:r>
            <a:r>
              <a:rPr lang="en-US" sz="1600" dirty="0">
                <a:latin typeface="Libre Franklin" panose="00000500000000000000" charset="0"/>
                <a:cs typeface="Libre Franklin" panose="00000500000000000000" charset="0"/>
              </a:rPr>
              <a:t>6</a:t>
            </a:r>
            <a:r>
              <a:rPr lang="id-ID" sz="1600" dirty="0">
                <a:latin typeface="Libre Franklin" panose="00000500000000000000" charset="0"/>
                <a:cs typeface="Libre Franklin" panose="00000500000000000000" charset="0"/>
              </a:rPr>
              <a:t> kebutuhan fungsional yang mendapatkan hasil seperti berikut:        </a:t>
            </a:r>
          </a:p>
          <a:p>
            <a:endParaRPr lang="id-ID" sz="1600" dirty="0">
              <a:latin typeface="Libre Franklin" panose="00000500000000000000" charset="0"/>
              <a:cs typeface="Libre Franklin" panose="00000500000000000000" charset="0"/>
            </a:endParaRPr>
          </a:p>
          <a:p>
            <a:r>
              <a:rPr lang="id-ID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Persentase = (Jumlah Uji Kasus Valid/Jumlah Uji Kasus yang diujikan) x 100%</a:t>
            </a:r>
            <a:endParaRPr lang="id-ID" sz="1600" dirty="0">
              <a:solidFill>
                <a:srgbClr val="000000"/>
              </a:solidFill>
              <a:effectLst/>
              <a:latin typeface="Libre Franklin" panose="00000500000000000000" charset="0"/>
              <a:cs typeface="Libre Franklin" panose="00000500000000000000" charset="0"/>
            </a:endParaRPr>
          </a:p>
          <a:p>
            <a:r>
              <a:rPr lang="id-ID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Persentase = (1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6</a:t>
            </a:r>
            <a:r>
              <a:rPr lang="id-ID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/1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6</a:t>
            </a:r>
            <a:r>
              <a:rPr lang="id-ID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) x 100%</a:t>
            </a:r>
            <a:endParaRPr lang="id-ID" sz="1600" dirty="0">
              <a:solidFill>
                <a:srgbClr val="000000"/>
              </a:solidFill>
              <a:effectLst/>
              <a:latin typeface="Libre Franklin" panose="00000500000000000000" charset="0"/>
              <a:cs typeface="Libre Franklin" panose="00000500000000000000" charset="0"/>
            </a:endParaRPr>
          </a:p>
          <a:p>
            <a:r>
              <a:rPr lang="id-ID" sz="1600" b="1" i="0" u="none" strike="noStrike" dirty="0">
                <a:solidFill>
                  <a:srgbClr val="000000"/>
                </a:solidFill>
                <a:effectLst/>
                <a:latin typeface="Libre Franklin" panose="00000500000000000000" charset="0"/>
                <a:cs typeface="Libre Franklin" panose="00000500000000000000" charset="0"/>
              </a:rPr>
              <a:t>Persentase = 100% (Valid)</a:t>
            </a:r>
            <a:endParaRPr lang="id-ID" sz="1600" dirty="0">
              <a:solidFill>
                <a:srgbClr val="000000"/>
              </a:solidFill>
              <a:effectLst/>
              <a:latin typeface="Libre Franklin" panose="00000500000000000000" charset="0"/>
              <a:cs typeface="Libre Franklin" panose="00000500000000000000" charset="0"/>
            </a:endParaRPr>
          </a:p>
          <a:p>
            <a:endParaRPr lang="id-ID" sz="1600" dirty="0">
              <a:latin typeface="Libre Franklin" panose="00000500000000000000" charset="0"/>
              <a:cs typeface="Libre Franklin" panose="00000500000000000000" charset="0"/>
            </a:endParaRPr>
          </a:p>
          <a:p>
            <a:r>
              <a:rPr lang="id-ID" sz="1600" dirty="0">
                <a:latin typeface="Libre Franklin" panose="00000500000000000000" charset="0"/>
                <a:cs typeface="Libre Franklin" panose="00000500000000000000" charset="0"/>
              </a:rPr>
              <a:t>Dapat diambil kesimpulan bahwa kebutuhan fungsional dari sistem yang telah dikembangkan dapat diterima karena telah memenuhi seluruh kebutuhan fungsional yang sudah didefinisikan.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"/>
          <p:cNvSpPr txBox="1">
            <a:spLocks noGrp="1"/>
          </p:cNvSpPr>
          <p:nvPr>
            <p:ph type="title"/>
          </p:nvPr>
        </p:nvSpPr>
        <p:spPr>
          <a:xfrm flipH="1">
            <a:off x="79898" y="57704"/>
            <a:ext cx="3897297" cy="1984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dirty="0">
                <a:solidFill>
                  <a:schemeClr val="dk1"/>
                </a:solidFill>
              </a:rPr>
              <a:t>Profile</a:t>
            </a:r>
            <a:br>
              <a:rPr sz="3200" dirty="0">
                <a:solidFill>
                  <a:schemeClr val="dk1"/>
                </a:solidFill>
              </a:rPr>
            </a:br>
            <a:r>
              <a:rPr lang="id-ID" sz="3200" dirty="0">
                <a:solidFill>
                  <a:schemeClr val="dk1"/>
                </a:solidFill>
              </a:rPr>
              <a:t>Objek </a:t>
            </a:r>
            <a:br>
              <a:rPr lang="id-ID" sz="3200" dirty="0">
                <a:solidFill>
                  <a:schemeClr val="dk1"/>
                </a:solidFill>
              </a:rPr>
            </a:br>
            <a:r>
              <a:rPr lang="id-ID" sz="3200" dirty="0">
                <a:solidFill>
                  <a:schemeClr val="dk1"/>
                </a:solidFill>
              </a:rPr>
              <a:t>PKL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81" name="Google Shape;548;p42">
            <a:extLst>
              <a:ext uri="{FF2B5EF4-FFF2-40B4-BE49-F238E27FC236}">
                <a16:creationId xmlns:a16="http://schemas.microsoft.com/office/drawing/2014/main" id="{3AC872A5-B1F7-4202-AE88-AE8D7AD51694}"/>
              </a:ext>
            </a:extLst>
          </p:cNvPr>
          <p:cNvSpPr txBox="1">
            <a:spLocks/>
          </p:cNvSpPr>
          <p:nvPr/>
        </p:nvSpPr>
        <p:spPr>
          <a:xfrm flipH="1">
            <a:off x="4428481" y="199748"/>
            <a:ext cx="4715519" cy="94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55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ctr"/>
            <a:r>
              <a:rPr lang="id-ID" sz="2400" dirty="0">
                <a:solidFill>
                  <a:schemeClr val="dk1"/>
                </a:solidFill>
              </a:rPr>
              <a:t>Dinas Komunikasi dan Informatika Kabupaten Gresik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1D5CA-0AAC-4AAD-8AF7-FD876A7ED8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407"/>
          <a:stretch/>
        </p:blipFill>
        <p:spPr>
          <a:xfrm>
            <a:off x="159797" y="1890945"/>
            <a:ext cx="3738130" cy="27431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6" name="Google Shape;522;p41">
            <a:extLst>
              <a:ext uri="{FF2B5EF4-FFF2-40B4-BE49-F238E27FC236}">
                <a16:creationId xmlns:a16="http://schemas.microsoft.com/office/drawing/2014/main" id="{2833CF80-6944-4C16-825A-04E0E69FCD0D}"/>
              </a:ext>
            </a:extLst>
          </p:cNvPr>
          <p:cNvSpPr txBox="1">
            <a:spLocks/>
          </p:cNvSpPr>
          <p:nvPr/>
        </p:nvSpPr>
        <p:spPr>
          <a:xfrm>
            <a:off x="4625266" y="985423"/>
            <a:ext cx="4518734" cy="55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7000" b="0" i="0" u="none" strike="noStrike" cap="none">
                <a:solidFill>
                  <a:schemeClr val="lt1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Be Vietnam ExtraBold"/>
              <a:buNone/>
              <a:defRPr sz="5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ctr"/>
            <a:r>
              <a:rPr lang="id-ID" sz="1400" b="0" i="0" dirty="0">
                <a:solidFill>
                  <a:srgbClr val="222222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Jl. Dr. Wahidin S.H. No.60, Randuagung, </a:t>
            </a:r>
          </a:p>
          <a:p>
            <a:pPr algn="ctr"/>
            <a:r>
              <a:rPr lang="id-ID" sz="1400" b="0" i="0" dirty="0">
                <a:solidFill>
                  <a:srgbClr val="222222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Kec. Kebomas, Kabupaten Gresik, Jawa Timur </a:t>
            </a:r>
            <a:endParaRPr lang="en-US" sz="4400" dirty="0">
              <a:solidFill>
                <a:schemeClr val="tx1"/>
              </a:solidFill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A8B4E-66A9-4521-8D82-77F273F39C43}"/>
              </a:ext>
            </a:extLst>
          </p:cNvPr>
          <p:cNvSpPr txBox="1"/>
          <p:nvPr/>
        </p:nvSpPr>
        <p:spPr>
          <a:xfrm>
            <a:off x="4268684" y="2126752"/>
            <a:ext cx="46252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b="1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Tugas Utama Diskominfo :</a:t>
            </a:r>
          </a:p>
          <a:p>
            <a:endParaRPr lang="id-ID" sz="1800" b="1" dirty="0">
              <a:solidFill>
                <a:srgbClr val="000000"/>
              </a:solidFill>
              <a:effectLst/>
              <a:latin typeface="Libre Franklin" panose="020B0604020202020204" charset="0"/>
              <a:ea typeface="Calibri" panose="020F0502020204030204" pitchFamily="34" charset="0"/>
              <a:cs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</a:t>
            </a:r>
            <a:r>
              <a:rPr lang="id-ID" sz="1800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embantu Bupati dalam melaksanakan urusan pemerintahan bidang Komunikasi dan Informatika</a:t>
            </a:r>
            <a:endParaRPr lang="id-ID" sz="1800" dirty="0">
              <a:solidFill>
                <a:schemeClr val="tx1"/>
              </a:solidFill>
              <a:effectLst/>
              <a:latin typeface="Libre Franklin" panose="020B0604020202020204" charset="0"/>
              <a:ea typeface="Calibri" panose="020F0502020204030204" pitchFamily="34" charset="0"/>
              <a:cs typeface="Libre Frankl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800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urusan pemerintahan bidang Statistik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800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urusan pemerintahan bidang </a:t>
            </a:r>
            <a:r>
              <a:rPr lang="en-US" sz="1800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</a:t>
            </a:r>
            <a:r>
              <a:rPr lang="id-ID" sz="1800" dirty="0">
                <a:solidFill>
                  <a:srgbClr val="000000"/>
                </a:solidFill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ersandian</a:t>
            </a:r>
            <a:endParaRPr lang="en-US" sz="1800" dirty="0">
              <a:solidFill>
                <a:schemeClr val="tx1"/>
              </a:solidFill>
              <a:latin typeface="Libre Franklin" panose="020B0604020202020204" charset="0"/>
              <a:cs typeface="Libre Franklin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58"/>
          <p:cNvSpPr txBox="1">
            <a:spLocks noGrp="1"/>
          </p:cNvSpPr>
          <p:nvPr>
            <p:ph type="title"/>
          </p:nvPr>
        </p:nvSpPr>
        <p:spPr>
          <a:xfrm>
            <a:off x="634867" y="355437"/>
            <a:ext cx="8100000" cy="1024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/>
              <a:t>Pengujian Kebutuhan Non- Fungsional</a:t>
            </a:r>
            <a:br>
              <a:rPr lang="id-ID" sz="3200" dirty="0"/>
            </a:br>
            <a:r>
              <a:rPr lang="id-ID" sz="2000" dirty="0"/>
              <a:t>Compatibility Testing</a:t>
            </a:r>
            <a:endParaRPr sz="3200" dirty="0"/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C2260AE2-5196-4278-9CE6-DD5CFDDDA58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11891" r="-22" b="26121"/>
          <a:stretch/>
        </p:blipFill>
        <p:spPr bwMode="auto">
          <a:xfrm>
            <a:off x="772658" y="1769428"/>
            <a:ext cx="7598683" cy="25063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DD01A1AF-2EEA-4F82-9794-7244E3552D2F}"/>
              </a:ext>
            </a:extLst>
          </p:cNvPr>
          <p:cNvSpPr txBox="1"/>
          <p:nvPr/>
        </p:nvSpPr>
        <p:spPr>
          <a:xfrm>
            <a:off x="2294877" y="4275784"/>
            <a:ext cx="5295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H</a:t>
            </a:r>
            <a:r>
              <a:rPr lang="id-ID" sz="1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asil </a:t>
            </a:r>
            <a:r>
              <a:rPr lang="id-ID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pengujian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Compatibility</a:t>
            </a:r>
            <a:r>
              <a:rPr lang="id-ID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Testing</a:t>
            </a:r>
            <a:r>
              <a:rPr lang="id-ID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dibantu dengan </a:t>
            </a:r>
            <a:r>
              <a:rPr lang="id-ID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tools SortSite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67464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"/>
          <p:cNvSpPr txBox="1">
            <a:spLocks noGrp="1"/>
          </p:cNvSpPr>
          <p:nvPr>
            <p:ph type="title"/>
          </p:nvPr>
        </p:nvSpPr>
        <p:spPr>
          <a:xfrm>
            <a:off x="522000" y="98654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Kesimpulan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6685F-24C9-4135-8502-3B6D5D071AE3}"/>
              </a:ext>
            </a:extLst>
          </p:cNvPr>
          <p:cNvSpPr txBox="1"/>
          <p:nvPr/>
        </p:nvSpPr>
        <p:spPr>
          <a:xfrm>
            <a:off x="626048" y="1672595"/>
            <a:ext cx="15815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Pada proses analisis kebutuhan didapatkan </a:t>
            </a:r>
            <a:r>
              <a:rPr lang="id-ID" b="0" i="0" u="none" strike="noStrike" dirty="0">
                <a:solidFill>
                  <a:srgbClr val="191919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2 aktor,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 1</a:t>
            </a:r>
            <a:r>
              <a:rPr lang="id-ID" b="0" i="0" u="none" strike="noStrike" dirty="0">
                <a:solidFill>
                  <a:srgbClr val="191919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6 kebutuhan fungsional, dan</a:t>
            </a:r>
            <a:r>
              <a:rPr lang="en-US" b="0" i="0" u="none" strike="noStrike" dirty="0">
                <a:solidFill>
                  <a:srgbClr val="191919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 </a:t>
            </a:r>
            <a:r>
              <a:rPr lang="id-ID" b="0" i="0" u="none" strike="noStrike" dirty="0">
                <a:solidFill>
                  <a:srgbClr val="191919"/>
                </a:solidFill>
                <a:effectLst/>
                <a:latin typeface="Libre Franklin" panose="020B0604020202020204" charset="0"/>
                <a:cs typeface="Libre Franklin" panose="020B0604020202020204" charset="0"/>
              </a:rPr>
              <a:t>1 kebutuhan non fungsional</a:t>
            </a:r>
            <a:endParaRPr lang="id-ID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37B0AC-AE5D-4FE9-B4DC-D5BE76B9A0FE}"/>
              </a:ext>
            </a:extLst>
          </p:cNvPr>
          <p:cNvGrpSpPr/>
          <p:nvPr/>
        </p:nvGrpSpPr>
        <p:grpSpPr>
          <a:xfrm>
            <a:off x="724335" y="1284863"/>
            <a:ext cx="7528631" cy="428289"/>
            <a:chOff x="834137" y="1872464"/>
            <a:chExt cx="7528631" cy="42828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5" name="Google Shape;9201;p81">
              <a:extLst>
                <a:ext uri="{FF2B5EF4-FFF2-40B4-BE49-F238E27FC236}">
                  <a16:creationId xmlns:a16="http://schemas.microsoft.com/office/drawing/2014/main" id="{62ED1367-6748-45BA-81C2-936A702A8938}"/>
                </a:ext>
              </a:extLst>
            </p:cNvPr>
            <p:cNvSpPr/>
            <p:nvPr/>
          </p:nvSpPr>
          <p:spPr>
            <a:xfrm>
              <a:off x="865060" y="1882652"/>
              <a:ext cx="1679282" cy="117174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9205;p81">
              <a:extLst>
                <a:ext uri="{FF2B5EF4-FFF2-40B4-BE49-F238E27FC236}">
                  <a16:creationId xmlns:a16="http://schemas.microsoft.com/office/drawing/2014/main" id="{CFD18426-B030-4500-83B1-2373023E1248}"/>
                </a:ext>
              </a:extLst>
            </p:cNvPr>
            <p:cNvGrpSpPr/>
            <p:nvPr/>
          </p:nvGrpSpPr>
          <p:grpSpPr>
            <a:xfrm>
              <a:off x="2514388" y="1882635"/>
              <a:ext cx="2199893" cy="377559"/>
              <a:chOff x="2587185" y="3079462"/>
              <a:chExt cx="2467501" cy="430099"/>
            </a:xfrm>
            <a:grpFill/>
          </p:grpSpPr>
          <p:grpSp>
            <p:nvGrpSpPr>
              <p:cNvPr id="22" name="Google Shape;9207;p81">
                <a:extLst>
                  <a:ext uri="{FF2B5EF4-FFF2-40B4-BE49-F238E27FC236}">
                    <a16:creationId xmlns:a16="http://schemas.microsoft.com/office/drawing/2014/main" id="{D3680C21-055F-4F7F-B5B6-0CDB571FDBED}"/>
                  </a:ext>
                </a:extLst>
              </p:cNvPr>
              <p:cNvGrpSpPr/>
              <p:nvPr/>
            </p:nvGrpSpPr>
            <p:grpSpPr>
              <a:xfrm rot="10800000">
                <a:off x="2587185" y="3079462"/>
                <a:ext cx="92400" cy="430099"/>
                <a:chOff x="2331988" y="2545431"/>
                <a:chExt cx="92400" cy="430099"/>
              </a:xfrm>
              <a:grpFill/>
            </p:grpSpPr>
            <p:cxnSp>
              <p:nvCxnSpPr>
                <p:cNvPr id="23" name="Google Shape;9208;p81">
                  <a:extLst>
                    <a:ext uri="{FF2B5EF4-FFF2-40B4-BE49-F238E27FC236}">
                      <a16:creationId xmlns:a16="http://schemas.microsoft.com/office/drawing/2014/main" id="{B0F452A0-A1C0-4050-9A5A-4EC7022F2868}"/>
                    </a:ext>
                  </a:extLst>
                </p:cNvPr>
                <p:cNvCxnSpPr/>
                <p:nvPr/>
              </p:nvCxnSpPr>
              <p:spPr>
                <a:xfrm>
                  <a:off x="2395111" y="2616130"/>
                  <a:ext cx="0" cy="3594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" name="Google Shape;9209;p81">
                  <a:extLst>
                    <a:ext uri="{FF2B5EF4-FFF2-40B4-BE49-F238E27FC236}">
                      <a16:creationId xmlns:a16="http://schemas.microsoft.com/office/drawing/2014/main" id="{13A4385D-FE19-42BA-B855-FE73A3E6891D}"/>
                    </a:ext>
                  </a:extLst>
                </p:cNvPr>
                <p:cNvSpPr/>
                <p:nvPr/>
              </p:nvSpPr>
              <p:spPr>
                <a:xfrm>
                  <a:off x="2331988" y="2545431"/>
                  <a:ext cx="92400" cy="9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" name="Google Shape;9206;p81">
                <a:extLst>
                  <a:ext uri="{FF2B5EF4-FFF2-40B4-BE49-F238E27FC236}">
                    <a16:creationId xmlns:a16="http://schemas.microsoft.com/office/drawing/2014/main" id="{81F8310F-15D6-48D3-81C1-DCC3A555ADCE}"/>
                  </a:ext>
                </a:extLst>
              </p:cNvPr>
              <p:cNvSpPr/>
              <p:nvPr/>
            </p:nvSpPr>
            <p:spPr>
              <a:xfrm>
                <a:off x="2618474" y="3079474"/>
                <a:ext cx="2436212" cy="13348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210;p81">
              <a:extLst>
                <a:ext uri="{FF2B5EF4-FFF2-40B4-BE49-F238E27FC236}">
                  <a16:creationId xmlns:a16="http://schemas.microsoft.com/office/drawing/2014/main" id="{6002A3C1-B89D-4164-B5CF-DB5306A04BED}"/>
                </a:ext>
              </a:extLst>
            </p:cNvPr>
            <p:cNvGrpSpPr/>
            <p:nvPr/>
          </p:nvGrpSpPr>
          <p:grpSpPr>
            <a:xfrm>
              <a:off x="6696947" y="1882639"/>
              <a:ext cx="1665821" cy="361523"/>
              <a:chOff x="7278531" y="3079455"/>
              <a:chExt cx="1868460" cy="411830"/>
            </a:xfrm>
            <a:grpFill/>
          </p:grpSpPr>
          <p:sp>
            <p:nvSpPr>
              <p:cNvPr id="17" name="Google Shape;9211;p81">
                <a:extLst>
                  <a:ext uri="{FF2B5EF4-FFF2-40B4-BE49-F238E27FC236}">
                    <a16:creationId xmlns:a16="http://schemas.microsoft.com/office/drawing/2014/main" id="{D4A6371A-DA3C-4830-AC15-39E6816430FE}"/>
                  </a:ext>
                </a:extLst>
              </p:cNvPr>
              <p:cNvSpPr/>
              <p:nvPr/>
            </p:nvSpPr>
            <p:spPr>
              <a:xfrm>
                <a:off x="7310718" y="3079476"/>
                <a:ext cx="1836273" cy="13348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9212;p81">
                <a:extLst>
                  <a:ext uri="{FF2B5EF4-FFF2-40B4-BE49-F238E27FC236}">
                    <a16:creationId xmlns:a16="http://schemas.microsoft.com/office/drawing/2014/main" id="{2433CEDD-F3B0-444A-A1B9-F46CF9301473}"/>
                  </a:ext>
                </a:extLst>
              </p:cNvPr>
              <p:cNvGrpSpPr/>
              <p:nvPr/>
            </p:nvGrpSpPr>
            <p:grpSpPr>
              <a:xfrm rot="10800000">
                <a:off x="7278531" y="3079455"/>
                <a:ext cx="92400" cy="411830"/>
                <a:chOff x="1551604" y="2563707"/>
                <a:chExt cx="92400" cy="411830"/>
              </a:xfrm>
              <a:grpFill/>
            </p:grpSpPr>
            <p:cxnSp>
              <p:nvCxnSpPr>
                <p:cNvPr id="19" name="Google Shape;9213;p81">
                  <a:extLst>
                    <a:ext uri="{FF2B5EF4-FFF2-40B4-BE49-F238E27FC236}">
                      <a16:creationId xmlns:a16="http://schemas.microsoft.com/office/drawing/2014/main" id="{735E7964-22FF-4C48-9A9F-A514519C5DB1}"/>
                    </a:ext>
                  </a:extLst>
                </p:cNvPr>
                <p:cNvCxnSpPr/>
                <p:nvPr/>
              </p:nvCxnSpPr>
              <p:spPr>
                <a:xfrm>
                  <a:off x="1597803" y="2616137"/>
                  <a:ext cx="0" cy="3594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" name="Google Shape;9214;p81">
                  <a:extLst>
                    <a:ext uri="{FF2B5EF4-FFF2-40B4-BE49-F238E27FC236}">
                      <a16:creationId xmlns:a16="http://schemas.microsoft.com/office/drawing/2014/main" id="{D01B393F-9D10-45FE-B24F-74111D2964A3}"/>
                    </a:ext>
                  </a:extLst>
                </p:cNvPr>
                <p:cNvSpPr/>
                <p:nvPr/>
              </p:nvSpPr>
              <p:spPr>
                <a:xfrm>
                  <a:off x="1551604" y="2563707"/>
                  <a:ext cx="92400" cy="924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5" name="Google Shape;9208;p81">
              <a:extLst>
                <a:ext uri="{FF2B5EF4-FFF2-40B4-BE49-F238E27FC236}">
                  <a16:creationId xmlns:a16="http://schemas.microsoft.com/office/drawing/2014/main" id="{68291568-817D-4CF4-9DC3-4A0F5B7D3310}"/>
                </a:ext>
              </a:extLst>
            </p:cNvPr>
            <p:cNvCxnSpPr/>
            <p:nvPr/>
          </p:nvCxnSpPr>
          <p:spPr>
            <a:xfrm rot="10800000">
              <a:off x="870128" y="1872464"/>
              <a:ext cx="0" cy="315497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9209;p81">
              <a:extLst>
                <a:ext uri="{FF2B5EF4-FFF2-40B4-BE49-F238E27FC236}">
                  <a16:creationId xmlns:a16="http://schemas.microsoft.com/office/drawing/2014/main" id="{7B174C53-BA54-407C-886F-E626241ED55C}"/>
                </a:ext>
              </a:extLst>
            </p:cNvPr>
            <p:cNvSpPr/>
            <p:nvPr/>
          </p:nvSpPr>
          <p:spPr>
            <a:xfrm rot="10800000">
              <a:off x="834137" y="2179081"/>
              <a:ext cx="82379" cy="81113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9201;p81">
              <a:extLst>
                <a:ext uri="{FF2B5EF4-FFF2-40B4-BE49-F238E27FC236}">
                  <a16:creationId xmlns:a16="http://schemas.microsoft.com/office/drawing/2014/main" id="{F3B04483-48CB-4C93-ADC4-0240E1C6100B}"/>
                </a:ext>
              </a:extLst>
            </p:cNvPr>
            <p:cNvSpPr/>
            <p:nvPr/>
          </p:nvSpPr>
          <p:spPr>
            <a:xfrm>
              <a:off x="4677993" y="1882651"/>
              <a:ext cx="2060143" cy="11717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09;p81">
              <a:extLst>
                <a:ext uri="{FF2B5EF4-FFF2-40B4-BE49-F238E27FC236}">
                  <a16:creationId xmlns:a16="http://schemas.microsoft.com/office/drawing/2014/main" id="{D0EFFD6F-FB95-4E18-9873-C878AE6CDC38}"/>
                </a:ext>
              </a:extLst>
            </p:cNvPr>
            <p:cNvSpPr/>
            <p:nvPr/>
          </p:nvSpPr>
          <p:spPr>
            <a:xfrm rot="10800000">
              <a:off x="4644415" y="2219640"/>
              <a:ext cx="82379" cy="81113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9208;p81">
              <a:extLst>
                <a:ext uri="{FF2B5EF4-FFF2-40B4-BE49-F238E27FC236}">
                  <a16:creationId xmlns:a16="http://schemas.microsoft.com/office/drawing/2014/main" id="{3F4C4760-C371-4279-B563-55D2CAF9F931}"/>
                </a:ext>
              </a:extLst>
            </p:cNvPr>
            <p:cNvCxnSpPr/>
            <p:nvPr/>
          </p:nvCxnSpPr>
          <p:spPr>
            <a:xfrm rot="10800000">
              <a:off x="4677994" y="1899378"/>
              <a:ext cx="0" cy="315497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25653C1-081F-4601-BC7E-526B57C81CBA}"/>
              </a:ext>
            </a:extLst>
          </p:cNvPr>
          <p:cNvSpPr txBox="1"/>
          <p:nvPr/>
        </p:nvSpPr>
        <p:spPr>
          <a:xfrm>
            <a:off x="2363571" y="1689879"/>
            <a:ext cx="1891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Pada proses perancangan sistem dilakukan tiga buah perancangan yang terdiri dari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Pemodelan </a:t>
            </a:r>
            <a:r>
              <a:rPr lang="id-ID" sz="1200" b="1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Sequence Diagram 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terdiri dari 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7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urutan,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Pemodelan PDM (</a:t>
            </a:r>
            <a:r>
              <a:rPr lang="id-ID" sz="1200" b="1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Physical Data Model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)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terdiri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dari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7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tabel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, dan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Perancangan UI 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(</a:t>
            </a:r>
            <a:r>
              <a:rPr lang="id-ID" sz="12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User Interface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).</a:t>
            </a:r>
            <a:endParaRPr lang="id-ID" sz="120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C8FDD3-14E2-4451-AC70-62BE51B0C1AB}"/>
              </a:ext>
            </a:extLst>
          </p:cNvPr>
          <p:cNvSpPr txBox="1"/>
          <p:nvPr/>
        </p:nvSpPr>
        <p:spPr>
          <a:xfrm>
            <a:off x="4478677" y="1713152"/>
            <a:ext cx="19308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Pada proses implementasi diterapkan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implementasi </a:t>
            </a:r>
            <a:r>
              <a:rPr lang="id-ID" sz="1200" b="1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user interface 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tiap kebutuhan,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Implementasi </a:t>
            </a:r>
            <a:r>
              <a:rPr lang="id-ID" sz="1200" b="1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database</a:t>
            </a:r>
            <a:r>
              <a:rPr lang="id-ID" sz="12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menggunakan MySQL dan phpMyAdmin yang terdiri atas 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7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tabel, </a:t>
            </a:r>
            <a:r>
              <a:rPr lang="id-ID" sz="1200" b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Implementasi kode program 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dengan menggunakan bahasa pemrograman PHP</a:t>
            </a:r>
            <a:endParaRPr lang="id-ID" sz="120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A6741B-55F9-4B74-97D9-DDC7E5344226}"/>
              </a:ext>
            </a:extLst>
          </p:cNvPr>
          <p:cNvSpPr txBox="1"/>
          <p:nvPr/>
        </p:nvSpPr>
        <p:spPr>
          <a:xfrm>
            <a:off x="6599256" y="1672595"/>
            <a:ext cx="19308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Pada proses pengujian dilakukan metode </a:t>
            </a:r>
            <a:r>
              <a:rPr lang="id-ID" sz="1200" b="1" i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Black Box Testing</a:t>
            </a:r>
            <a:r>
              <a:rPr lang="id-ID" sz="1200" b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id-ID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yang menguji validitas dari Sistem. didapatkan hasil bahwa setiap fungsionalitas sistem telah terpenuhi Sedangkan untuk hasil pengujian </a:t>
            </a:r>
            <a:r>
              <a:rPr lang="en-US" sz="1200" b="1" i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Compatibility</a:t>
            </a:r>
            <a:r>
              <a:rPr lang="id-ID" sz="1200" b="1" i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Testing</a:t>
            </a:r>
            <a:r>
              <a:rPr lang="id-ID" sz="1200" b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id-ID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dibantu dengan </a:t>
            </a:r>
            <a:r>
              <a:rPr lang="id-ID" sz="1200" i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tools SortSite</a:t>
            </a:r>
            <a:r>
              <a:rPr lang="id-ID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dan didapatkan bahwa sistem telah memenuhi kriteria </a:t>
            </a:r>
            <a:r>
              <a:rPr lang="id-ID" sz="1200" i="1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compatibility</a:t>
            </a:r>
            <a:endParaRPr lang="id-ID" sz="1200" dirty="0">
              <a:latin typeface="Libre Franklin" panose="00000500000000000000" charset="0"/>
              <a:cs typeface="Libre Franklin" panose="00000500000000000000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48BB00-4EEC-4675-8D3F-DF163E27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73" y="357091"/>
            <a:ext cx="7533000" cy="572700"/>
          </a:xfrm>
        </p:spPr>
        <p:txBody>
          <a:bodyPr/>
          <a:lstStyle/>
          <a:p>
            <a:pPr algn="l"/>
            <a:r>
              <a:rPr lang="id-ID" dirty="0"/>
              <a:t>Saran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83F7A4-BA0B-4721-AE0A-33326DE816DD}"/>
              </a:ext>
            </a:extLst>
          </p:cNvPr>
          <p:cNvSpPr/>
          <p:nvPr/>
        </p:nvSpPr>
        <p:spPr>
          <a:xfrm>
            <a:off x="1596694" y="1247647"/>
            <a:ext cx="3206125" cy="16612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Hasil perancangan dan implementasi Sistem Informasi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Pencatatan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COVID-19 (SIPCOP)</a:t>
            </a:r>
            <a:r>
              <a:rPr lang="en-US" sz="1200" i="1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berbasis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web </a:t>
            </a:r>
            <a:r>
              <a:rPr lang="id-ID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diharapkan kedepannya dapat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dilakukan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pengembangan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lebih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lanjut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oleh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pihak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Dinas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Komunikasi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Informatika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Kabupaten</a:t>
            </a:r>
            <a:r>
              <a:rPr lang="en-US" sz="1200" dirty="0">
                <a:solidFill>
                  <a:schemeClr val="tx1"/>
                </a:solidFill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Gresik</a:t>
            </a:r>
            <a:endParaRPr lang="id-ID" sz="1200" dirty="0">
              <a:solidFill>
                <a:schemeClr val="tx1"/>
              </a:solidFill>
              <a:latin typeface="Libre Franklin" panose="00000500000000000000" charset="0"/>
              <a:cs typeface="Libre Franklin" panose="0000050000000000000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9A93B5-B837-4DE3-998D-8F31E2195D0D}"/>
              </a:ext>
            </a:extLst>
          </p:cNvPr>
          <p:cNvSpPr/>
          <p:nvPr/>
        </p:nvSpPr>
        <p:spPr>
          <a:xfrm>
            <a:off x="4731798" y="3056092"/>
            <a:ext cx="2990295" cy="15417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771AD-B820-4269-AB57-C7F74C3E8639}"/>
              </a:ext>
            </a:extLst>
          </p:cNvPr>
          <p:cNvSpPr txBox="1"/>
          <p:nvPr/>
        </p:nvSpPr>
        <p:spPr>
          <a:xfrm>
            <a:off x="4766568" y="3226796"/>
            <a:ext cx="29207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Untuk pihak </a:t>
            </a:r>
            <a:r>
              <a:rPr lang="en-US" sz="1200" dirty="0" err="1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Dinas</a:t>
            </a:r>
            <a:r>
              <a:rPr lang="en-US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Komunikasi</a:t>
            </a:r>
            <a:r>
              <a:rPr lang="en-US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dan </a:t>
            </a:r>
            <a:r>
              <a:rPr lang="en-US" sz="1200" dirty="0" err="1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Informatika</a:t>
            </a:r>
            <a:r>
              <a:rPr lang="en-US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</a:t>
            </a:r>
            <a:r>
              <a:rPr lang="en-US" sz="1200" dirty="0" err="1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Kabupaten</a:t>
            </a:r>
            <a:r>
              <a:rPr lang="en-US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Gresik</a:t>
            </a:r>
            <a:r>
              <a:rPr lang="id-ID" sz="1200" dirty="0">
                <a:effectLst/>
                <a:latin typeface="Libre Franklin" panose="00000500000000000000" charset="0"/>
                <a:ea typeface="Calibri" panose="020F0502020204030204" pitchFamily="34" charset="0"/>
                <a:cs typeface="Libre Franklin" panose="00000500000000000000" charset="0"/>
              </a:rPr>
              <a:t> agar lebih mematuhi model pengembangan sistem yang telah ditentukan sehingga sistem dapat lebih siap untuk digunakan</a:t>
            </a:r>
            <a:endParaRPr lang="id-ID" sz="1200" dirty="0">
              <a:latin typeface="Libre Franklin" panose="00000500000000000000" charset="0"/>
              <a:cs typeface="Libre Franklin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351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70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</a:t>
            </a:r>
            <a:r>
              <a:rPr lang="id-ID" dirty="0"/>
              <a:t>mo Sistem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EF7AF6-1351-49D7-95F0-F9234148CF3C}"/>
              </a:ext>
            </a:extLst>
          </p:cNvPr>
          <p:cNvGrpSpPr/>
          <p:nvPr/>
        </p:nvGrpSpPr>
        <p:grpSpPr>
          <a:xfrm>
            <a:off x="2654132" y="1460700"/>
            <a:ext cx="4112108" cy="3131723"/>
            <a:chOff x="1739732" y="1460701"/>
            <a:chExt cx="4112108" cy="3131723"/>
          </a:xfrm>
        </p:grpSpPr>
        <p:grpSp>
          <p:nvGrpSpPr>
            <p:cNvPr id="3292" name="Google Shape;3292;p70"/>
            <p:cNvGrpSpPr/>
            <p:nvPr/>
          </p:nvGrpSpPr>
          <p:grpSpPr>
            <a:xfrm>
              <a:off x="1739732" y="1460701"/>
              <a:ext cx="4112108" cy="3131723"/>
              <a:chOff x="1096545" y="1142417"/>
              <a:chExt cx="3753300" cy="2858460"/>
            </a:xfrm>
          </p:grpSpPr>
          <p:sp>
            <p:nvSpPr>
              <p:cNvPr id="3293" name="Google Shape;3293;p70"/>
              <p:cNvSpPr/>
              <p:nvPr/>
            </p:nvSpPr>
            <p:spPr>
              <a:xfrm>
                <a:off x="1096545" y="1142417"/>
                <a:ext cx="3753300" cy="2374500"/>
              </a:xfrm>
              <a:prstGeom prst="roundRect">
                <a:avLst>
                  <a:gd name="adj" fmla="val 385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70"/>
              <p:cNvSpPr/>
              <p:nvPr/>
            </p:nvSpPr>
            <p:spPr>
              <a:xfrm>
                <a:off x="1122064" y="1168285"/>
                <a:ext cx="3702300" cy="2322900"/>
              </a:xfrm>
              <a:prstGeom prst="roundRect">
                <a:avLst>
                  <a:gd name="adj" fmla="val 328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70"/>
              <p:cNvSpPr/>
              <p:nvPr/>
            </p:nvSpPr>
            <p:spPr>
              <a:xfrm>
                <a:off x="1225480" y="1262321"/>
                <a:ext cx="3498600" cy="2133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70"/>
              <p:cNvSpPr/>
              <p:nvPr/>
            </p:nvSpPr>
            <p:spPr>
              <a:xfrm>
                <a:off x="2330955" y="3512151"/>
                <a:ext cx="1281475" cy="488725"/>
              </a:xfrm>
              <a:custGeom>
                <a:avLst/>
                <a:gdLst/>
                <a:ahLst/>
                <a:cxnLst/>
                <a:rect l="l" t="t" r="r" b="b"/>
                <a:pathLst>
                  <a:path w="51259" h="19549" extrusionOk="0">
                    <a:moveTo>
                      <a:pt x="10379" y="194"/>
                    </a:moveTo>
                    <a:cubicBezTo>
                      <a:pt x="10130" y="1655"/>
                      <a:pt x="9821" y="6583"/>
                      <a:pt x="8883" y="8958"/>
                    </a:cubicBezTo>
                    <a:cubicBezTo>
                      <a:pt x="7945" y="11333"/>
                      <a:pt x="6116" y="13019"/>
                      <a:pt x="4750" y="14444"/>
                    </a:cubicBezTo>
                    <a:cubicBezTo>
                      <a:pt x="3384" y="15869"/>
                      <a:pt x="1448" y="16737"/>
                      <a:pt x="688" y="17509"/>
                    </a:cubicBezTo>
                    <a:cubicBezTo>
                      <a:pt x="-72" y="18281"/>
                      <a:pt x="-143" y="18755"/>
                      <a:pt x="189" y="19076"/>
                    </a:cubicBezTo>
                    <a:cubicBezTo>
                      <a:pt x="522" y="19397"/>
                      <a:pt x="617" y="19374"/>
                      <a:pt x="2683" y="19433"/>
                    </a:cubicBezTo>
                    <a:cubicBezTo>
                      <a:pt x="4750" y="19493"/>
                      <a:pt x="8479" y="19433"/>
                      <a:pt x="12588" y="19433"/>
                    </a:cubicBezTo>
                    <a:cubicBezTo>
                      <a:pt x="16697" y="19433"/>
                      <a:pt x="22231" y="19433"/>
                      <a:pt x="27338" y="19433"/>
                    </a:cubicBezTo>
                    <a:cubicBezTo>
                      <a:pt x="32445" y="19433"/>
                      <a:pt x="39440" y="19433"/>
                      <a:pt x="43228" y="19433"/>
                    </a:cubicBezTo>
                    <a:cubicBezTo>
                      <a:pt x="47017" y="19433"/>
                      <a:pt x="48739" y="19694"/>
                      <a:pt x="50069" y="19433"/>
                    </a:cubicBezTo>
                    <a:cubicBezTo>
                      <a:pt x="51399" y="19172"/>
                      <a:pt x="51304" y="18328"/>
                      <a:pt x="51209" y="17865"/>
                    </a:cubicBezTo>
                    <a:cubicBezTo>
                      <a:pt x="51114" y="17402"/>
                      <a:pt x="50758" y="17877"/>
                      <a:pt x="49499" y="16654"/>
                    </a:cubicBezTo>
                    <a:cubicBezTo>
                      <a:pt x="48240" y="15431"/>
                      <a:pt x="45046" y="13020"/>
                      <a:pt x="43656" y="10526"/>
                    </a:cubicBezTo>
                    <a:cubicBezTo>
                      <a:pt x="42267" y="8032"/>
                      <a:pt x="41590" y="3444"/>
                      <a:pt x="41162" y="1690"/>
                    </a:cubicBezTo>
                    <a:cubicBezTo>
                      <a:pt x="40734" y="-64"/>
                      <a:pt x="41099" y="282"/>
                      <a:pt x="41086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cxnSp>
            <p:nvCxnSpPr>
              <p:cNvPr id="3297" name="Google Shape;3297;p70"/>
              <p:cNvCxnSpPr/>
              <p:nvPr/>
            </p:nvCxnSpPr>
            <p:spPr>
              <a:xfrm>
                <a:off x="2344607" y="3955236"/>
                <a:ext cx="126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691EFD-B387-4AC6-A7CE-638065EF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0785" y="1591434"/>
              <a:ext cx="3833036" cy="2337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FA9A-3199-4262-A4FE-E0BFAFB9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Terima</a:t>
            </a:r>
            <a:br>
              <a:rPr lang="id-ID" dirty="0"/>
            </a:br>
            <a:r>
              <a:rPr lang="id-ID" dirty="0"/>
              <a:t>kasih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BCE7A-CE7E-4A4D-A766-699EF389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911" y="1424017"/>
            <a:ext cx="3657917" cy="35725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8E45CC-46DD-4AE6-887E-66ABEBDCF5B5}"/>
              </a:ext>
            </a:extLst>
          </p:cNvPr>
          <p:cNvSpPr txBox="1">
            <a:spLocks/>
          </p:cNvSpPr>
          <p:nvPr/>
        </p:nvSpPr>
        <p:spPr>
          <a:xfrm>
            <a:off x="698434" y="3210300"/>
            <a:ext cx="2444261" cy="39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80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id-ID" sz="2000" dirty="0"/>
              <a:t>Ada Pertanyaan?</a:t>
            </a:r>
          </a:p>
        </p:txBody>
      </p:sp>
    </p:spTree>
    <p:extLst>
      <p:ext uri="{BB962C8B-B14F-4D97-AF65-F5344CB8AC3E}">
        <p14:creationId xmlns:p14="http://schemas.microsoft.com/office/powerpoint/2010/main" val="231895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60"/>
          <p:cNvSpPr txBox="1">
            <a:spLocks noGrp="1"/>
          </p:cNvSpPr>
          <p:nvPr>
            <p:ph type="title"/>
          </p:nvPr>
        </p:nvSpPr>
        <p:spPr>
          <a:xfrm>
            <a:off x="522000" y="172607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-ID" dirty="0"/>
              <a:t>Latar Belakang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EE176A-78BC-4F38-980E-7E2907D34457}"/>
              </a:ext>
            </a:extLst>
          </p:cNvPr>
          <p:cNvGrpSpPr/>
          <p:nvPr/>
        </p:nvGrpSpPr>
        <p:grpSpPr>
          <a:xfrm>
            <a:off x="7664339" y="172607"/>
            <a:ext cx="1132819" cy="1108503"/>
            <a:chOff x="227069" y="1349676"/>
            <a:chExt cx="3114686" cy="3047830"/>
          </a:xfrm>
        </p:grpSpPr>
        <p:sp>
          <p:nvSpPr>
            <p:cNvPr id="68" name="Google Shape;443;p42">
              <a:extLst>
                <a:ext uri="{FF2B5EF4-FFF2-40B4-BE49-F238E27FC236}">
                  <a16:creationId xmlns:a16="http://schemas.microsoft.com/office/drawing/2014/main" id="{B234D380-D00F-4634-8FC1-D5D4E5B053BC}"/>
                </a:ext>
              </a:extLst>
            </p:cNvPr>
            <p:cNvSpPr/>
            <p:nvPr/>
          </p:nvSpPr>
          <p:spPr>
            <a:xfrm>
              <a:off x="233524" y="2570449"/>
              <a:ext cx="1069567" cy="1305982"/>
            </a:xfrm>
            <a:custGeom>
              <a:avLst/>
              <a:gdLst/>
              <a:ahLst/>
              <a:cxnLst/>
              <a:rect l="l" t="t" r="r" b="b"/>
              <a:pathLst>
                <a:path w="25516" h="31156" extrusionOk="0">
                  <a:moveTo>
                    <a:pt x="12598" y="1"/>
                  </a:moveTo>
                  <a:cubicBezTo>
                    <a:pt x="12466" y="1"/>
                    <a:pt x="12332" y="31"/>
                    <a:pt x="12205" y="94"/>
                  </a:cubicBezTo>
                  <a:lnTo>
                    <a:pt x="584" y="5976"/>
                  </a:lnTo>
                  <a:cubicBezTo>
                    <a:pt x="167" y="6190"/>
                    <a:pt x="1" y="6714"/>
                    <a:pt x="215" y="7131"/>
                  </a:cubicBezTo>
                  <a:lnTo>
                    <a:pt x="12157" y="30693"/>
                  </a:lnTo>
                  <a:cubicBezTo>
                    <a:pt x="12308" y="30986"/>
                    <a:pt x="12606" y="31156"/>
                    <a:pt x="12915" y="31156"/>
                  </a:cubicBezTo>
                  <a:cubicBezTo>
                    <a:pt x="13045" y="31156"/>
                    <a:pt x="13177" y="31126"/>
                    <a:pt x="13300" y="31062"/>
                  </a:cubicBezTo>
                  <a:lnTo>
                    <a:pt x="24921" y="25180"/>
                  </a:lnTo>
                  <a:cubicBezTo>
                    <a:pt x="25349" y="24966"/>
                    <a:pt x="25516" y="24442"/>
                    <a:pt x="25302" y="24026"/>
                  </a:cubicBezTo>
                  <a:lnTo>
                    <a:pt x="13360" y="463"/>
                  </a:lnTo>
                  <a:cubicBezTo>
                    <a:pt x="13209" y="170"/>
                    <a:pt x="12911" y="1"/>
                    <a:pt x="12598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4;p42">
              <a:extLst>
                <a:ext uri="{FF2B5EF4-FFF2-40B4-BE49-F238E27FC236}">
                  <a16:creationId xmlns:a16="http://schemas.microsoft.com/office/drawing/2014/main" id="{56E6EC87-FB44-483A-9BCD-9FDB7B21912B}"/>
                </a:ext>
              </a:extLst>
            </p:cNvPr>
            <p:cNvSpPr/>
            <p:nvPr/>
          </p:nvSpPr>
          <p:spPr>
            <a:xfrm>
              <a:off x="427177" y="2903768"/>
              <a:ext cx="89871" cy="90374"/>
            </a:xfrm>
            <a:custGeom>
              <a:avLst/>
              <a:gdLst/>
              <a:ahLst/>
              <a:cxnLst/>
              <a:rect l="l" t="t" r="r" b="b"/>
              <a:pathLst>
                <a:path w="2144" h="2156" extrusionOk="0">
                  <a:moveTo>
                    <a:pt x="1072" y="0"/>
                  </a:moveTo>
                  <a:cubicBezTo>
                    <a:pt x="477" y="0"/>
                    <a:pt x="0" y="488"/>
                    <a:pt x="0" y="1084"/>
                  </a:cubicBezTo>
                  <a:cubicBezTo>
                    <a:pt x="0" y="1679"/>
                    <a:pt x="477" y="2155"/>
                    <a:pt x="1072" y="2155"/>
                  </a:cubicBezTo>
                  <a:cubicBezTo>
                    <a:pt x="1667" y="2155"/>
                    <a:pt x="2144" y="1679"/>
                    <a:pt x="2144" y="1084"/>
                  </a:cubicBezTo>
                  <a:cubicBezTo>
                    <a:pt x="2144" y="488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5;p42">
              <a:extLst>
                <a:ext uri="{FF2B5EF4-FFF2-40B4-BE49-F238E27FC236}">
                  <a16:creationId xmlns:a16="http://schemas.microsoft.com/office/drawing/2014/main" id="{1301FF41-4246-461D-BAE2-9DBA8BC91ADF}"/>
                </a:ext>
              </a:extLst>
            </p:cNvPr>
            <p:cNvSpPr/>
            <p:nvPr/>
          </p:nvSpPr>
          <p:spPr>
            <a:xfrm>
              <a:off x="665220" y="2788456"/>
              <a:ext cx="90877" cy="9087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80"/>
                    <a:pt x="489" y="2168"/>
                    <a:pt x="1084" y="2168"/>
                  </a:cubicBezTo>
                  <a:cubicBezTo>
                    <a:pt x="1679" y="2168"/>
                    <a:pt x="2168" y="1680"/>
                    <a:pt x="2168" y="1084"/>
                  </a:cubicBezTo>
                  <a:cubicBezTo>
                    <a:pt x="2168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6;p42">
              <a:extLst>
                <a:ext uri="{FF2B5EF4-FFF2-40B4-BE49-F238E27FC236}">
                  <a16:creationId xmlns:a16="http://schemas.microsoft.com/office/drawing/2014/main" id="{6DF3C439-2BCF-44CC-8615-DF0B57EDB7B7}"/>
                </a:ext>
              </a:extLst>
            </p:cNvPr>
            <p:cNvSpPr/>
            <p:nvPr/>
          </p:nvSpPr>
          <p:spPr>
            <a:xfrm>
              <a:off x="530962" y="3121650"/>
              <a:ext cx="103369" cy="90248"/>
            </a:xfrm>
            <a:custGeom>
              <a:avLst/>
              <a:gdLst/>
              <a:ahLst/>
              <a:cxnLst/>
              <a:rect l="l" t="t" r="r" b="b"/>
              <a:pathLst>
                <a:path w="2466" h="2153" extrusionOk="0">
                  <a:moveTo>
                    <a:pt x="1220" y="1"/>
                  </a:moveTo>
                  <a:cubicBezTo>
                    <a:pt x="1059" y="1"/>
                    <a:pt x="894" y="36"/>
                    <a:pt x="739" y="112"/>
                  </a:cubicBezTo>
                  <a:cubicBezTo>
                    <a:pt x="215" y="386"/>
                    <a:pt x="1" y="1029"/>
                    <a:pt x="275" y="1565"/>
                  </a:cubicBezTo>
                  <a:cubicBezTo>
                    <a:pt x="461" y="1937"/>
                    <a:pt x="845" y="2153"/>
                    <a:pt x="1240" y="2153"/>
                  </a:cubicBezTo>
                  <a:cubicBezTo>
                    <a:pt x="1401" y="2153"/>
                    <a:pt x="1564" y="2117"/>
                    <a:pt x="1715" y="2041"/>
                  </a:cubicBezTo>
                  <a:cubicBezTo>
                    <a:pt x="2251" y="1767"/>
                    <a:pt x="2466" y="1124"/>
                    <a:pt x="2192" y="589"/>
                  </a:cubicBezTo>
                  <a:cubicBezTo>
                    <a:pt x="1997" y="216"/>
                    <a:pt x="1616" y="1"/>
                    <a:pt x="12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7;p42">
              <a:extLst>
                <a:ext uri="{FF2B5EF4-FFF2-40B4-BE49-F238E27FC236}">
                  <a16:creationId xmlns:a16="http://schemas.microsoft.com/office/drawing/2014/main" id="{E42F6D11-E2D5-4750-BBE1-9DC474F321D7}"/>
                </a:ext>
              </a:extLst>
            </p:cNvPr>
            <p:cNvSpPr/>
            <p:nvPr/>
          </p:nvSpPr>
          <p:spPr>
            <a:xfrm>
              <a:off x="771520" y="3003068"/>
              <a:ext cx="90374" cy="89871"/>
            </a:xfrm>
            <a:custGeom>
              <a:avLst/>
              <a:gdLst/>
              <a:ahLst/>
              <a:cxnLst/>
              <a:rect l="l" t="t" r="r" b="b"/>
              <a:pathLst>
                <a:path w="2156" h="2144" extrusionOk="0">
                  <a:moveTo>
                    <a:pt x="1084" y="1"/>
                  </a:moveTo>
                  <a:cubicBezTo>
                    <a:pt x="489" y="1"/>
                    <a:pt x="1" y="477"/>
                    <a:pt x="1" y="1072"/>
                  </a:cubicBezTo>
                  <a:cubicBezTo>
                    <a:pt x="1" y="1667"/>
                    <a:pt x="489" y="2144"/>
                    <a:pt x="1084" y="2144"/>
                  </a:cubicBezTo>
                  <a:cubicBezTo>
                    <a:pt x="1680" y="2144"/>
                    <a:pt x="2156" y="1667"/>
                    <a:pt x="2156" y="1072"/>
                  </a:cubicBezTo>
                  <a:cubicBezTo>
                    <a:pt x="2156" y="477"/>
                    <a:pt x="1680" y="1"/>
                    <a:pt x="10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8;p42">
              <a:extLst>
                <a:ext uri="{FF2B5EF4-FFF2-40B4-BE49-F238E27FC236}">
                  <a16:creationId xmlns:a16="http://schemas.microsoft.com/office/drawing/2014/main" id="{6D4BB323-81FC-4B50-9E22-7FE6EBB3C112}"/>
                </a:ext>
              </a:extLst>
            </p:cNvPr>
            <p:cNvSpPr/>
            <p:nvPr/>
          </p:nvSpPr>
          <p:spPr>
            <a:xfrm>
              <a:off x="641286" y="3339657"/>
              <a:ext cx="103327" cy="90290"/>
            </a:xfrm>
            <a:custGeom>
              <a:avLst/>
              <a:gdLst/>
              <a:ahLst/>
              <a:cxnLst/>
              <a:rect l="l" t="t" r="r" b="b"/>
              <a:pathLst>
                <a:path w="2465" h="2154" extrusionOk="0">
                  <a:moveTo>
                    <a:pt x="1231" y="0"/>
                  </a:moveTo>
                  <a:cubicBezTo>
                    <a:pt x="1069" y="0"/>
                    <a:pt x="904" y="37"/>
                    <a:pt x="750" y="114"/>
                  </a:cubicBezTo>
                  <a:cubicBezTo>
                    <a:pt x="738" y="114"/>
                    <a:pt x="738" y="114"/>
                    <a:pt x="738" y="126"/>
                  </a:cubicBezTo>
                  <a:cubicBezTo>
                    <a:pt x="215" y="388"/>
                    <a:pt x="0" y="1043"/>
                    <a:pt x="274" y="1567"/>
                  </a:cubicBezTo>
                  <a:cubicBezTo>
                    <a:pt x="465" y="1941"/>
                    <a:pt x="843" y="2153"/>
                    <a:pt x="1232" y="2153"/>
                  </a:cubicBezTo>
                  <a:cubicBezTo>
                    <a:pt x="1399" y="2153"/>
                    <a:pt x="1569" y="2114"/>
                    <a:pt x="1727" y="2031"/>
                  </a:cubicBezTo>
                  <a:cubicBezTo>
                    <a:pt x="2250" y="1769"/>
                    <a:pt x="2465" y="1115"/>
                    <a:pt x="2191" y="591"/>
                  </a:cubicBezTo>
                  <a:cubicBezTo>
                    <a:pt x="1998" y="213"/>
                    <a:pt x="1621" y="0"/>
                    <a:pt x="12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9;p42">
              <a:extLst>
                <a:ext uri="{FF2B5EF4-FFF2-40B4-BE49-F238E27FC236}">
                  <a16:creationId xmlns:a16="http://schemas.microsoft.com/office/drawing/2014/main" id="{73BAD426-E0F0-4C35-90DC-579DE062CD8E}"/>
                </a:ext>
              </a:extLst>
            </p:cNvPr>
            <p:cNvSpPr/>
            <p:nvPr/>
          </p:nvSpPr>
          <p:spPr>
            <a:xfrm>
              <a:off x="875850" y="3220656"/>
              <a:ext cx="102824" cy="90374"/>
            </a:xfrm>
            <a:custGeom>
              <a:avLst/>
              <a:gdLst/>
              <a:ahLst/>
              <a:cxnLst/>
              <a:rect l="l" t="t" r="r" b="b"/>
              <a:pathLst>
                <a:path w="2453" h="2156" extrusionOk="0">
                  <a:moveTo>
                    <a:pt x="1229" y="1"/>
                  </a:moveTo>
                  <a:cubicBezTo>
                    <a:pt x="1064" y="1"/>
                    <a:pt x="897" y="39"/>
                    <a:pt x="738" y="120"/>
                  </a:cubicBezTo>
                  <a:cubicBezTo>
                    <a:pt x="203" y="394"/>
                    <a:pt x="0" y="1036"/>
                    <a:pt x="262" y="1560"/>
                  </a:cubicBezTo>
                  <a:cubicBezTo>
                    <a:pt x="455" y="1938"/>
                    <a:pt x="831" y="2156"/>
                    <a:pt x="1224" y="2156"/>
                  </a:cubicBezTo>
                  <a:cubicBezTo>
                    <a:pt x="1389" y="2156"/>
                    <a:pt x="1556" y="2117"/>
                    <a:pt x="1715" y="2037"/>
                  </a:cubicBezTo>
                  <a:cubicBezTo>
                    <a:pt x="2239" y="1775"/>
                    <a:pt x="2453" y="1120"/>
                    <a:pt x="2191" y="596"/>
                  </a:cubicBezTo>
                  <a:cubicBezTo>
                    <a:pt x="1998" y="218"/>
                    <a:pt x="1622" y="1"/>
                    <a:pt x="12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0;p42">
              <a:extLst>
                <a:ext uri="{FF2B5EF4-FFF2-40B4-BE49-F238E27FC236}">
                  <a16:creationId xmlns:a16="http://schemas.microsoft.com/office/drawing/2014/main" id="{747B15CF-6AB6-4436-BEE6-9A2EDDDB9886}"/>
                </a:ext>
              </a:extLst>
            </p:cNvPr>
            <p:cNvSpPr/>
            <p:nvPr/>
          </p:nvSpPr>
          <p:spPr>
            <a:xfrm>
              <a:off x="751568" y="3557245"/>
              <a:ext cx="103369" cy="90374"/>
            </a:xfrm>
            <a:custGeom>
              <a:avLst/>
              <a:gdLst/>
              <a:ahLst/>
              <a:cxnLst/>
              <a:rect l="l" t="t" r="r" b="b"/>
              <a:pathLst>
                <a:path w="2466" h="2156" extrusionOk="0">
                  <a:moveTo>
                    <a:pt x="1234" y="1"/>
                  </a:moveTo>
                  <a:cubicBezTo>
                    <a:pt x="1070" y="1"/>
                    <a:pt x="905" y="37"/>
                    <a:pt x="751" y="114"/>
                  </a:cubicBezTo>
                  <a:cubicBezTo>
                    <a:pt x="215" y="388"/>
                    <a:pt x="0" y="1031"/>
                    <a:pt x="274" y="1567"/>
                  </a:cubicBezTo>
                  <a:cubicBezTo>
                    <a:pt x="460" y="1939"/>
                    <a:pt x="845" y="2155"/>
                    <a:pt x="1239" y="2155"/>
                  </a:cubicBezTo>
                  <a:cubicBezTo>
                    <a:pt x="1400" y="2155"/>
                    <a:pt x="1563" y="2119"/>
                    <a:pt x="1715" y="2043"/>
                  </a:cubicBezTo>
                  <a:cubicBezTo>
                    <a:pt x="2251" y="1769"/>
                    <a:pt x="2465" y="1127"/>
                    <a:pt x="2191" y="591"/>
                  </a:cubicBezTo>
                  <a:cubicBezTo>
                    <a:pt x="2006" y="213"/>
                    <a:pt x="1626" y="1"/>
                    <a:pt x="1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1;p42">
              <a:extLst>
                <a:ext uri="{FF2B5EF4-FFF2-40B4-BE49-F238E27FC236}">
                  <a16:creationId xmlns:a16="http://schemas.microsoft.com/office/drawing/2014/main" id="{F2FD7710-0DE9-4CA0-995B-4943816388B3}"/>
                </a:ext>
              </a:extLst>
            </p:cNvPr>
            <p:cNvSpPr/>
            <p:nvPr/>
          </p:nvSpPr>
          <p:spPr>
            <a:xfrm>
              <a:off x="986131" y="3438580"/>
              <a:ext cx="102866" cy="90248"/>
            </a:xfrm>
            <a:custGeom>
              <a:avLst/>
              <a:gdLst/>
              <a:ahLst/>
              <a:cxnLst/>
              <a:rect l="l" t="t" r="r" b="b"/>
              <a:pathLst>
                <a:path w="2454" h="2153" extrusionOk="0">
                  <a:moveTo>
                    <a:pt x="1220" y="0"/>
                  </a:moveTo>
                  <a:cubicBezTo>
                    <a:pt x="1058" y="0"/>
                    <a:pt x="894" y="36"/>
                    <a:pt x="739" y="112"/>
                  </a:cubicBezTo>
                  <a:cubicBezTo>
                    <a:pt x="215" y="386"/>
                    <a:pt x="0" y="1029"/>
                    <a:pt x="274" y="1564"/>
                  </a:cubicBezTo>
                  <a:cubicBezTo>
                    <a:pt x="460" y="1936"/>
                    <a:pt x="839" y="2152"/>
                    <a:pt x="1234" y="2152"/>
                  </a:cubicBezTo>
                  <a:cubicBezTo>
                    <a:pt x="1396" y="2152"/>
                    <a:pt x="1560" y="2117"/>
                    <a:pt x="1715" y="2041"/>
                  </a:cubicBezTo>
                  <a:cubicBezTo>
                    <a:pt x="2251" y="1767"/>
                    <a:pt x="2453" y="1124"/>
                    <a:pt x="2191" y="588"/>
                  </a:cubicBezTo>
                  <a:cubicBezTo>
                    <a:pt x="1997" y="216"/>
                    <a:pt x="1616" y="0"/>
                    <a:pt x="12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2;p42">
              <a:extLst>
                <a:ext uri="{FF2B5EF4-FFF2-40B4-BE49-F238E27FC236}">
                  <a16:creationId xmlns:a16="http://schemas.microsoft.com/office/drawing/2014/main" id="{4A87FAD0-204C-4B91-965F-797C5A28921F}"/>
                </a:ext>
              </a:extLst>
            </p:cNvPr>
            <p:cNvSpPr/>
            <p:nvPr/>
          </p:nvSpPr>
          <p:spPr>
            <a:xfrm>
              <a:off x="457609" y="2907750"/>
              <a:ext cx="27498" cy="80901"/>
            </a:xfrm>
            <a:custGeom>
              <a:avLst/>
              <a:gdLst/>
              <a:ahLst/>
              <a:cxnLst/>
              <a:rect l="l" t="t" r="r" b="b"/>
              <a:pathLst>
                <a:path w="656" h="1930" extrusionOk="0">
                  <a:moveTo>
                    <a:pt x="656" y="0"/>
                  </a:moveTo>
                  <a:cubicBezTo>
                    <a:pt x="501" y="310"/>
                    <a:pt x="382" y="620"/>
                    <a:pt x="286" y="953"/>
                  </a:cubicBezTo>
                  <a:cubicBezTo>
                    <a:pt x="167" y="1262"/>
                    <a:pt x="72" y="1596"/>
                    <a:pt x="1" y="1929"/>
                  </a:cubicBezTo>
                  <a:cubicBezTo>
                    <a:pt x="144" y="1620"/>
                    <a:pt x="275" y="1298"/>
                    <a:pt x="370" y="977"/>
                  </a:cubicBezTo>
                  <a:cubicBezTo>
                    <a:pt x="489" y="667"/>
                    <a:pt x="584" y="334"/>
                    <a:pt x="6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3;p42">
              <a:extLst>
                <a:ext uri="{FF2B5EF4-FFF2-40B4-BE49-F238E27FC236}">
                  <a16:creationId xmlns:a16="http://schemas.microsoft.com/office/drawing/2014/main" id="{69DD2F63-0150-4B5B-8EE7-B1BC28C558E5}"/>
                </a:ext>
              </a:extLst>
            </p:cNvPr>
            <p:cNvSpPr/>
            <p:nvPr/>
          </p:nvSpPr>
          <p:spPr>
            <a:xfrm>
              <a:off x="686681" y="2789462"/>
              <a:ext cx="27498" cy="80901"/>
            </a:xfrm>
            <a:custGeom>
              <a:avLst/>
              <a:gdLst/>
              <a:ahLst/>
              <a:cxnLst/>
              <a:rect l="l" t="t" r="r" b="b"/>
              <a:pathLst>
                <a:path w="656" h="1930" extrusionOk="0">
                  <a:moveTo>
                    <a:pt x="656" y="1"/>
                  </a:moveTo>
                  <a:cubicBezTo>
                    <a:pt x="513" y="310"/>
                    <a:pt x="382" y="632"/>
                    <a:pt x="286" y="953"/>
                  </a:cubicBezTo>
                  <a:cubicBezTo>
                    <a:pt x="167" y="1263"/>
                    <a:pt x="72" y="1596"/>
                    <a:pt x="1" y="1929"/>
                  </a:cubicBezTo>
                  <a:cubicBezTo>
                    <a:pt x="155" y="1620"/>
                    <a:pt x="275" y="1298"/>
                    <a:pt x="370" y="977"/>
                  </a:cubicBezTo>
                  <a:cubicBezTo>
                    <a:pt x="489" y="667"/>
                    <a:pt x="584" y="334"/>
                    <a:pt x="6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4;p42">
              <a:extLst>
                <a:ext uri="{FF2B5EF4-FFF2-40B4-BE49-F238E27FC236}">
                  <a16:creationId xmlns:a16="http://schemas.microsoft.com/office/drawing/2014/main" id="{6567EC4D-F58E-4FA7-AE31-09F26CF39096}"/>
                </a:ext>
              </a:extLst>
            </p:cNvPr>
            <p:cNvSpPr/>
            <p:nvPr/>
          </p:nvSpPr>
          <p:spPr>
            <a:xfrm>
              <a:off x="574891" y="3125338"/>
              <a:ext cx="23013" cy="83877"/>
            </a:xfrm>
            <a:custGeom>
              <a:avLst/>
              <a:gdLst/>
              <a:ahLst/>
              <a:cxnLst/>
              <a:rect l="l" t="t" r="r" b="b"/>
              <a:pathLst>
                <a:path w="549" h="2001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17" y="322"/>
                    <a:pt x="310" y="655"/>
                    <a:pt x="239" y="989"/>
                  </a:cubicBezTo>
                  <a:cubicBezTo>
                    <a:pt x="132" y="1322"/>
                    <a:pt x="48" y="1656"/>
                    <a:pt x="1" y="2001"/>
                  </a:cubicBezTo>
                  <a:cubicBezTo>
                    <a:pt x="132" y="1679"/>
                    <a:pt x="239" y="1358"/>
                    <a:pt x="310" y="1013"/>
                  </a:cubicBezTo>
                  <a:cubicBezTo>
                    <a:pt x="417" y="679"/>
                    <a:pt x="489" y="346"/>
                    <a:pt x="5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5;p42">
              <a:extLst>
                <a:ext uri="{FF2B5EF4-FFF2-40B4-BE49-F238E27FC236}">
                  <a16:creationId xmlns:a16="http://schemas.microsoft.com/office/drawing/2014/main" id="{EAE64706-3C6D-422E-A450-4D50C14E4634}"/>
                </a:ext>
              </a:extLst>
            </p:cNvPr>
            <p:cNvSpPr/>
            <p:nvPr/>
          </p:nvSpPr>
          <p:spPr>
            <a:xfrm>
              <a:off x="809957" y="3006547"/>
              <a:ext cx="18989" cy="81404"/>
            </a:xfrm>
            <a:custGeom>
              <a:avLst/>
              <a:gdLst/>
              <a:ahLst/>
              <a:cxnLst/>
              <a:rect l="l" t="t" r="r" b="b"/>
              <a:pathLst>
                <a:path w="453" h="1942" extrusionOk="0">
                  <a:moveTo>
                    <a:pt x="453" y="1"/>
                  </a:moveTo>
                  <a:lnTo>
                    <a:pt x="453" y="1"/>
                  </a:lnTo>
                  <a:cubicBezTo>
                    <a:pt x="334" y="310"/>
                    <a:pt x="251" y="632"/>
                    <a:pt x="179" y="965"/>
                  </a:cubicBezTo>
                  <a:cubicBezTo>
                    <a:pt x="96" y="1287"/>
                    <a:pt x="36" y="1620"/>
                    <a:pt x="1" y="1942"/>
                  </a:cubicBezTo>
                  <a:cubicBezTo>
                    <a:pt x="120" y="1632"/>
                    <a:pt x="203" y="1311"/>
                    <a:pt x="262" y="989"/>
                  </a:cubicBezTo>
                  <a:cubicBezTo>
                    <a:pt x="358" y="668"/>
                    <a:pt x="417" y="334"/>
                    <a:pt x="4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6;p42">
              <a:extLst>
                <a:ext uri="{FF2B5EF4-FFF2-40B4-BE49-F238E27FC236}">
                  <a16:creationId xmlns:a16="http://schemas.microsoft.com/office/drawing/2014/main" id="{0BD3D8D0-08EE-40A6-A781-57A291EA683A}"/>
                </a:ext>
              </a:extLst>
            </p:cNvPr>
            <p:cNvSpPr/>
            <p:nvPr/>
          </p:nvSpPr>
          <p:spPr>
            <a:xfrm>
              <a:off x="679220" y="3343429"/>
              <a:ext cx="21504" cy="76919"/>
            </a:xfrm>
            <a:custGeom>
              <a:avLst/>
              <a:gdLst/>
              <a:ahLst/>
              <a:cxnLst/>
              <a:rect l="l" t="t" r="r" b="b"/>
              <a:pathLst>
                <a:path w="513" h="1835" extrusionOk="0">
                  <a:moveTo>
                    <a:pt x="512" y="1"/>
                  </a:moveTo>
                  <a:lnTo>
                    <a:pt x="512" y="1"/>
                  </a:lnTo>
                  <a:cubicBezTo>
                    <a:pt x="381" y="286"/>
                    <a:pt x="286" y="596"/>
                    <a:pt x="214" y="905"/>
                  </a:cubicBezTo>
                  <a:cubicBezTo>
                    <a:pt x="119" y="1203"/>
                    <a:pt x="48" y="1513"/>
                    <a:pt x="0" y="1834"/>
                  </a:cubicBezTo>
                  <a:cubicBezTo>
                    <a:pt x="131" y="1536"/>
                    <a:pt x="226" y="1239"/>
                    <a:pt x="298" y="929"/>
                  </a:cubicBezTo>
                  <a:cubicBezTo>
                    <a:pt x="393" y="620"/>
                    <a:pt x="464" y="310"/>
                    <a:pt x="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7;p42">
              <a:extLst>
                <a:ext uri="{FF2B5EF4-FFF2-40B4-BE49-F238E27FC236}">
                  <a16:creationId xmlns:a16="http://schemas.microsoft.com/office/drawing/2014/main" id="{11FF1CE2-A396-41D3-B4A5-92C948991804}"/>
                </a:ext>
              </a:extLst>
            </p:cNvPr>
            <p:cNvSpPr/>
            <p:nvPr/>
          </p:nvSpPr>
          <p:spPr>
            <a:xfrm>
              <a:off x="914245" y="3227656"/>
              <a:ext cx="26995" cy="75913"/>
            </a:xfrm>
            <a:custGeom>
              <a:avLst/>
              <a:gdLst/>
              <a:ahLst/>
              <a:cxnLst/>
              <a:rect l="l" t="t" r="r" b="b"/>
              <a:pathLst>
                <a:path w="644" h="1811" extrusionOk="0">
                  <a:moveTo>
                    <a:pt x="644" y="0"/>
                  </a:moveTo>
                  <a:lnTo>
                    <a:pt x="644" y="0"/>
                  </a:lnTo>
                  <a:cubicBezTo>
                    <a:pt x="501" y="286"/>
                    <a:pt x="382" y="584"/>
                    <a:pt x="287" y="893"/>
                  </a:cubicBezTo>
                  <a:cubicBezTo>
                    <a:pt x="156" y="1191"/>
                    <a:pt x="60" y="1501"/>
                    <a:pt x="1" y="1810"/>
                  </a:cubicBezTo>
                  <a:cubicBezTo>
                    <a:pt x="144" y="1524"/>
                    <a:pt x="263" y="1227"/>
                    <a:pt x="358" y="917"/>
                  </a:cubicBezTo>
                  <a:cubicBezTo>
                    <a:pt x="489" y="619"/>
                    <a:pt x="584" y="310"/>
                    <a:pt x="6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8;p42">
              <a:extLst>
                <a:ext uri="{FF2B5EF4-FFF2-40B4-BE49-F238E27FC236}">
                  <a16:creationId xmlns:a16="http://schemas.microsoft.com/office/drawing/2014/main" id="{CC2C746C-427F-4EA3-B10B-819DAD019BA5}"/>
                </a:ext>
              </a:extLst>
            </p:cNvPr>
            <p:cNvSpPr/>
            <p:nvPr/>
          </p:nvSpPr>
          <p:spPr>
            <a:xfrm>
              <a:off x="788496" y="3563532"/>
              <a:ext cx="29468" cy="78889"/>
            </a:xfrm>
            <a:custGeom>
              <a:avLst/>
              <a:gdLst/>
              <a:ahLst/>
              <a:cxnLst/>
              <a:rect l="l" t="t" r="r" b="b"/>
              <a:pathLst>
                <a:path w="703" h="1882" extrusionOk="0">
                  <a:moveTo>
                    <a:pt x="703" y="0"/>
                  </a:moveTo>
                  <a:cubicBezTo>
                    <a:pt x="548" y="298"/>
                    <a:pt x="417" y="607"/>
                    <a:pt x="322" y="929"/>
                  </a:cubicBezTo>
                  <a:cubicBezTo>
                    <a:pt x="191" y="1238"/>
                    <a:pt x="84" y="1560"/>
                    <a:pt x="1" y="1881"/>
                  </a:cubicBezTo>
                  <a:cubicBezTo>
                    <a:pt x="155" y="1584"/>
                    <a:pt x="298" y="1274"/>
                    <a:pt x="393" y="953"/>
                  </a:cubicBezTo>
                  <a:cubicBezTo>
                    <a:pt x="524" y="643"/>
                    <a:pt x="632" y="322"/>
                    <a:pt x="7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9;p42">
              <a:extLst>
                <a:ext uri="{FF2B5EF4-FFF2-40B4-BE49-F238E27FC236}">
                  <a16:creationId xmlns:a16="http://schemas.microsoft.com/office/drawing/2014/main" id="{9388405F-6CE2-45FB-9DBA-235F1A0AC6B1}"/>
                </a:ext>
              </a:extLst>
            </p:cNvPr>
            <p:cNvSpPr/>
            <p:nvPr/>
          </p:nvSpPr>
          <p:spPr>
            <a:xfrm>
              <a:off x="1028551" y="3571496"/>
              <a:ext cx="22510" cy="89368"/>
            </a:xfrm>
            <a:custGeom>
              <a:avLst/>
              <a:gdLst/>
              <a:ahLst/>
              <a:cxnLst/>
              <a:rect l="l" t="t" r="r" b="b"/>
              <a:pathLst>
                <a:path w="537" h="2132" extrusionOk="0">
                  <a:moveTo>
                    <a:pt x="536" y="1"/>
                  </a:moveTo>
                  <a:lnTo>
                    <a:pt x="536" y="1"/>
                  </a:lnTo>
                  <a:cubicBezTo>
                    <a:pt x="405" y="346"/>
                    <a:pt x="298" y="703"/>
                    <a:pt x="227" y="1060"/>
                  </a:cubicBezTo>
                  <a:cubicBezTo>
                    <a:pt x="120" y="1406"/>
                    <a:pt x="48" y="1763"/>
                    <a:pt x="0" y="2132"/>
                  </a:cubicBezTo>
                  <a:cubicBezTo>
                    <a:pt x="131" y="1787"/>
                    <a:pt x="227" y="1441"/>
                    <a:pt x="310" y="1084"/>
                  </a:cubicBezTo>
                  <a:cubicBezTo>
                    <a:pt x="405" y="727"/>
                    <a:pt x="489" y="370"/>
                    <a:pt x="5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0;p42">
              <a:extLst>
                <a:ext uri="{FF2B5EF4-FFF2-40B4-BE49-F238E27FC236}">
                  <a16:creationId xmlns:a16="http://schemas.microsoft.com/office/drawing/2014/main" id="{805B6728-41E5-4BF5-8F9A-6B4EBDC9ECC7}"/>
                </a:ext>
              </a:extLst>
            </p:cNvPr>
            <p:cNvSpPr/>
            <p:nvPr/>
          </p:nvSpPr>
          <p:spPr>
            <a:xfrm>
              <a:off x="839885" y="3576485"/>
              <a:ext cx="322974" cy="163269"/>
            </a:xfrm>
            <a:custGeom>
              <a:avLst/>
              <a:gdLst/>
              <a:ahLst/>
              <a:cxnLst/>
              <a:rect l="l" t="t" r="r" b="b"/>
              <a:pathLst>
                <a:path w="7705" h="3895" extrusionOk="0">
                  <a:moveTo>
                    <a:pt x="7691" y="0"/>
                  </a:moveTo>
                  <a:cubicBezTo>
                    <a:pt x="7633" y="0"/>
                    <a:pt x="5925" y="849"/>
                    <a:pt x="3835" y="1906"/>
                  </a:cubicBezTo>
                  <a:cubicBezTo>
                    <a:pt x="1715" y="2977"/>
                    <a:pt x="1" y="3870"/>
                    <a:pt x="13" y="3894"/>
                  </a:cubicBezTo>
                  <a:cubicBezTo>
                    <a:pt x="13" y="3894"/>
                    <a:pt x="13" y="3894"/>
                    <a:pt x="13" y="3894"/>
                  </a:cubicBezTo>
                  <a:cubicBezTo>
                    <a:pt x="48" y="3894"/>
                    <a:pt x="1766" y="3041"/>
                    <a:pt x="3870" y="1977"/>
                  </a:cubicBezTo>
                  <a:cubicBezTo>
                    <a:pt x="5990" y="906"/>
                    <a:pt x="7704" y="25"/>
                    <a:pt x="7692" y="1"/>
                  </a:cubicBezTo>
                  <a:cubicBezTo>
                    <a:pt x="7692" y="0"/>
                    <a:pt x="7692" y="0"/>
                    <a:pt x="76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1;p42">
              <a:extLst>
                <a:ext uri="{FF2B5EF4-FFF2-40B4-BE49-F238E27FC236}">
                  <a16:creationId xmlns:a16="http://schemas.microsoft.com/office/drawing/2014/main" id="{27C29E66-6F58-40D4-A179-53EF70560B41}"/>
                </a:ext>
              </a:extLst>
            </p:cNvPr>
            <p:cNvSpPr/>
            <p:nvPr/>
          </p:nvSpPr>
          <p:spPr>
            <a:xfrm>
              <a:off x="374782" y="2704079"/>
              <a:ext cx="322932" cy="162808"/>
            </a:xfrm>
            <a:custGeom>
              <a:avLst/>
              <a:gdLst/>
              <a:ahLst/>
              <a:cxnLst/>
              <a:rect l="l" t="t" r="r" b="b"/>
              <a:pathLst>
                <a:path w="7704" h="3884" extrusionOk="0">
                  <a:moveTo>
                    <a:pt x="7689" y="1"/>
                  </a:moveTo>
                  <a:cubicBezTo>
                    <a:pt x="7610" y="1"/>
                    <a:pt x="5911" y="845"/>
                    <a:pt x="3834" y="1895"/>
                  </a:cubicBezTo>
                  <a:cubicBezTo>
                    <a:pt x="1727" y="2966"/>
                    <a:pt x="0" y="3871"/>
                    <a:pt x="12" y="3883"/>
                  </a:cubicBezTo>
                  <a:cubicBezTo>
                    <a:pt x="12" y="3883"/>
                    <a:pt x="13" y="3884"/>
                    <a:pt x="14" y="3884"/>
                  </a:cubicBezTo>
                  <a:cubicBezTo>
                    <a:pt x="72" y="3884"/>
                    <a:pt x="1780" y="3047"/>
                    <a:pt x="3870" y="1978"/>
                  </a:cubicBezTo>
                  <a:cubicBezTo>
                    <a:pt x="5989" y="907"/>
                    <a:pt x="7704" y="14"/>
                    <a:pt x="7692" y="2"/>
                  </a:cubicBezTo>
                  <a:cubicBezTo>
                    <a:pt x="7691" y="1"/>
                    <a:pt x="7691" y="1"/>
                    <a:pt x="768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2;p42">
              <a:extLst>
                <a:ext uri="{FF2B5EF4-FFF2-40B4-BE49-F238E27FC236}">
                  <a16:creationId xmlns:a16="http://schemas.microsoft.com/office/drawing/2014/main" id="{ABDEF186-63DE-4499-8582-BAE7387FE0DC}"/>
                </a:ext>
              </a:extLst>
            </p:cNvPr>
            <p:cNvSpPr/>
            <p:nvPr/>
          </p:nvSpPr>
          <p:spPr>
            <a:xfrm>
              <a:off x="545968" y="2828906"/>
              <a:ext cx="3018" cy="1886"/>
            </a:xfrm>
            <a:custGeom>
              <a:avLst/>
              <a:gdLst/>
              <a:ahLst/>
              <a:cxnLst/>
              <a:rect l="l" t="t" r="r" b="b"/>
              <a:pathLst>
                <a:path w="72" h="45" extrusionOk="0">
                  <a:moveTo>
                    <a:pt x="72" y="0"/>
                  </a:moveTo>
                  <a:lnTo>
                    <a:pt x="0" y="36"/>
                  </a:lnTo>
                  <a:cubicBezTo>
                    <a:pt x="0" y="42"/>
                    <a:pt x="6" y="45"/>
                    <a:pt x="15" y="45"/>
                  </a:cubicBezTo>
                  <a:cubicBezTo>
                    <a:pt x="24" y="45"/>
                    <a:pt x="36" y="42"/>
                    <a:pt x="48" y="36"/>
                  </a:cubicBezTo>
                  <a:cubicBezTo>
                    <a:pt x="63" y="28"/>
                    <a:pt x="68" y="21"/>
                    <a:pt x="70" y="13"/>
                  </a:cubicBezTo>
                  <a:lnTo>
                    <a:pt x="70" y="13"/>
                  </a:lnTo>
                  <a:cubicBezTo>
                    <a:pt x="71" y="13"/>
                    <a:pt x="71" y="13"/>
                    <a:pt x="72" y="12"/>
                  </a:cubicBezTo>
                  <a:cubicBezTo>
                    <a:pt x="7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3;p42">
              <a:extLst>
                <a:ext uri="{FF2B5EF4-FFF2-40B4-BE49-F238E27FC236}">
                  <a16:creationId xmlns:a16="http://schemas.microsoft.com/office/drawing/2014/main" id="{87B93BE0-E121-44F1-8FE6-9763DF6D3428}"/>
                </a:ext>
              </a:extLst>
            </p:cNvPr>
            <p:cNvSpPr/>
            <p:nvPr/>
          </p:nvSpPr>
          <p:spPr>
            <a:xfrm>
              <a:off x="542950" y="2781498"/>
              <a:ext cx="448224" cy="879890"/>
            </a:xfrm>
            <a:custGeom>
              <a:avLst/>
              <a:gdLst/>
              <a:ahLst/>
              <a:cxnLst/>
              <a:rect l="l" t="t" r="r" b="b"/>
              <a:pathLst>
                <a:path w="10693" h="20991" extrusionOk="0">
                  <a:moveTo>
                    <a:pt x="25" y="0"/>
                  </a:moveTo>
                  <a:cubicBezTo>
                    <a:pt x="25" y="0"/>
                    <a:pt x="25" y="0"/>
                    <a:pt x="24" y="0"/>
                  </a:cubicBezTo>
                  <a:cubicBezTo>
                    <a:pt x="1" y="12"/>
                    <a:pt x="2370" y="4715"/>
                    <a:pt x="5311" y="10513"/>
                  </a:cubicBezTo>
                  <a:cubicBezTo>
                    <a:pt x="8248" y="16304"/>
                    <a:pt x="10639" y="20991"/>
                    <a:pt x="10669" y="20991"/>
                  </a:cubicBezTo>
                  <a:cubicBezTo>
                    <a:pt x="10669" y="20991"/>
                    <a:pt x="10669" y="20991"/>
                    <a:pt x="10669" y="20991"/>
                  </a:cubicBezTo>
                  <a:cubicBezTo>
                    <a:pt x="10692" y="20979"/>
                    <a:pt x="8323" y="16276"/>
                    <a:pt x="5382" y="10478"/>
                  </a:cubicBezTo>
                  <a:cubicBezTo>
                    <a:pt x="2445" y="4687"/>
                    <a:pt x="54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4;p42">
              <a:extLst>
                <a:ext uri="{FF2B5EF4-FFF2-40B4-BE49-F238E27FC236}">
                  <a16:creationId xmlns:a16="http://schemas.microsoft.com/office/drawing/2014/main" id="{9A80EDD8-A899-422D-A63C-41BEC299B5EA}"/>
                </a:ext>
              </a:extLst>
            </p:cNvPr>
            <p:cNvSpPr/>
            <p:nvPr/>
          </p:nvSpPr>
          <p:spPr>
            <a:xfrm>
              <a:off x="320375" y="3595976"/>
              <a:ext cx="547023" cy="788091"/>
            </a:xfrm>
            <a:custGeom>
              <a:avLst/>
              <a:gdLst/>
              <a:ahLst/>
              <a:cxnLst/>
              <a:rect l="l" t="t" r="r" b="b"/>
              <a:pathLst>
                <a:path w="13050" h="18801" extrusionOk="0">
                  <a:moveTo>
                    <a:pt x="3227" y="0"/>
                  </a:moveTo>
                  <a:lnTo>
                    <a:pt x="3227" y="1703"/>
                  </a:lnTo>
                  <a:lnTo>
                    <a:pt x="3203" y="1703"/>
                  </a:lnTo>
                  <a:cubicBezTo>
                    <a:pt x="1453" y="1750"/>
                    <a:pt x="48" y="3179"/>
                    <a:pt x="48" y="4929"/>
                  </a:cubicBezTo>
                  <a:cubicBezTo>
                    <a:pt x="24" y="8608"/>
                    <a:pt x="12" y="14561"/>
                    <a:pt x="12" y="17288"/>
                  </a:cubicBezTo>
                  <a:cubicBezTo>
                    <a:pt x="0" y="18098"/>
                    <a:pt x="655" y="18752"/>
                    <a:pt x="1465" y="18752"/>
                  </a:cubicBezTo>
                  <a:lnTo>
                    <a:pt x="11514" y="18800"/>
                  </a:lnTo>
                  <a:cubicBezTo>
                    <a:pt x="12323" y="18800"/>
                    <a:pt x="12978" y="18145"/>
                    <a:pt x="12990" y="17347"/>
                  </a:cubicBezTo>
                  <a:lnTo>
                    <a:pt x="13038" y="5096"/>
                  </a:lnTo>
                  <a:cubicBezTo>
                    <a:pt x="13050" y="3298"/>
                    <a:pt x="11609" y="1846"/>
                    <a:pt x="9811" y="1834"/>
                  </a:cubicBezTo>
                  <a:lnTo>
                    <a:pt x="9811" y="24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5;p42">
              <a:extLst>
                <a:ext uri="{FF2B5EF4-FFF2-40B4-BE49-F238E27FC236}">
                  <a16:creationId xmlns:a16="http://schemas.microsoft.com/office/drawing/2014/main" id="{4B69B705-4B47-4AC4-81BB-588B56925C65}"/>
                </a:ext>
              </a:extLst>
            </p:cNvPr>
            <p:cNvSpPr/>
            <p:nvPr/>
          </p:nvSpPr>
          <p:spPr>
            <a:xfrm>
              <a:off x="455639" y="3605952"/>
              <a:ext cx="276530" cy="45439"/>
            </a:xfrm>
            <a:custGeom>
              <a:avLst/>
              <a:gdLst/>
              <a:ahLst/>
              <a:cxnLst/>
              <a:rect l="l" t="t" r="r" b="b"/>
              <a:pathLst>
                <a:path w="6597" h="1084" extrusionOk="0">
                  <a:moveTo>
                    <a:pt x="12" y="0"/>
                  </a:moveTo>
                  <a:lnTo>
                    <a:pt x="0" y="810"/>
                  </a:lnTo>
                  <a:lnTo>
                    <a:pt x="6584" y="1084"/>
                  </a:lnTo>
                  <a:lnTo>
                    <a:pt x="6596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6;p42">
              <a:extLst>
                <a:ext uri="{FF2B5EF4-FFF2-40B4-BE49-F238E27FC236}">
                  <a16:creationId xmlns:a16="http://schemas.microsoft.com/office/drawing/2014/main" id="{56125334-1FE3-4C63-BF2B-913A975A5BE9}"/>
                </a:ext>
              </a:extLst>
            </p:cNvPr>
            <p:cNvSpPr/>
            <p:nvPr/>
          </p:nvSpPr>
          <p:spPr>
            <a:xfrm>
              <a:off x="424159" y="3490640"/>
              <a:ext cx="341418" cy="138789"/>
            </a:xfrm>
            <a:custGeom>
              <a:avLst/>
              <a:gdLst/>
              <a:ahLst/>
              <a:cxnLst/>
              <a:rect l="l" t="t" r="r" b="b"/>
              <a:pathLst>
                <a:path w="8145" h="3311" extrusionOk="0">
                  <a:moveTo>
                    <a:pt x="513" y="1"/>
                  </a:moveTo>
                  <a:cubicBezTo>
                    <a:pt x="239" y="1"/>
                    <a:pt x="13" y="227"/>
                    <a:pt x="13" y="489"/>
                  </a:cubicBezTo>
                  <a:lnTo>
                    <a:pt x="1" y="2954"/>
                  </a:lnTo>
                  <a:cubicBezTo>
                    <a:pt x="1" y="3132"/>
                    <a:pt x="144" y="3275"/>
                    <a:pt x="322" y="3275"/>
                  </a:cubicBezTo>
                  <a:lnTo>
                    <a:pt x="7811" y="3311"/>
                  </a:lnTo>
                  <a:cubicBezTo>
                    <a:pt x="7990" y="3311"/>
                    <a:pt x="8133" y="3168"/>
                    <a:pt x="8133" y="3001"/>
                  </a:cubicBezTo>
                  <a:lnTo>
                    <a:pt x="8145" y="525"/>
                  </a:lnTo>
                  <a:cubicBezTo>
                    <a:pt x="8145" y="263"/>
                    <a:pt x="7919" y="37"/>
                    <a:pt x="7645" y="37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7;p42">
              <a:extLst>
                <a:ext uri="{FF2B5EF4-FFF2-40B4-BE49-F238E27FC236}">
                  <a16:creationId xmlns:a16="http://schemas.microsoft.com/office/drawing/2014/main" id="{BAF66FBD-62DE-4D2B-88F7-88469EDD878F}"/>
                </a:ext>
              </a:extLst>
            </p:cNvPr>
            <p:cNvSpPr/>
            <p:nvPr/>
          </p:nvSpPr>
          <p:spPr>
            <a:xfrm>
              <a:off x="464106" y="3492149"/>
              <a:ext cx="7545" cy="136316"/>
            </a:xfrm>
            <a:custGeom>
              <a:avLst/>
              <a:gdLst/>
              <a:ahLst/>
              <a:cxnLst/>
              <a:rect l="l" t="t" r="r" b="b"/>
              <a:pathLst>
                <a:path w="180" h="3252" extrusionOk="0">
                  <a:moveTo>
                    <a:pt x="96" y="1"/>
                  </a:moveTo>
                  <a:cubicBezTo>
                    <a:pt x="48" y="1"/>
                    <a:pt x="12" y="727"/>
                    <a:pt x="0" y="1620"/>
                  </a:cubicBezTo>
                  <a:cubicBezTo>
                    <a:pt x="0" y="2525"/>
                    <a:pt x="36" y="3251"/>
                    <a:pt x="84" y="3251"/>
                  </a:cubicBezTo>
                  <a:cubicBezTo>
                    <a:pt x="131" y="3251"/>
                    <a:pt x="167" y="2525"/>
                    <a:pt x="179" y="1620"/>
                  </a:cubicBezTo>
                  <a:cubicBezTo>
                    <a:pt x="179" y="727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8;p42">
              <a:extLst>
                <a:ext uri="{FF2B5EF4-FFF2-40B4-BE49-F238E27FC236}">
                  <a16:creationId xmlns:a16="http://schemas.microsoft.com/office/drawing/2014/main" id="{7AF1486A-3117-42D1-8F9B-51B55EF8FAE8}"/>
                </a:ext>
              </a:extLst>
            </p:cNvPr>
            <p:cNvSpPr/>
            <p:nvPr/>
          </p:nvSpPr>
          <p:spPr>
            <a:xfrm>
              <a:off x="500531" y="3492149"/>
              <a:ext cx="7545" cy="136316"/>
            </a:xfrm>
            <a:custGeom>
              <a:avLst/>
              <a:gdLst/>
              <a:ahLst/>
              <a:cxnLst/>
              <a:rect l="l" t="t" r="r" b="b"/>
              <a:pathLst>
                <a:path w="180" h="3252" extrusionOk="0">
                  <a:moveTo>
                    <a:pt x="96" y="1"/>
                  </a:moveTo>
                  <a:cubicBezTo>
                    <a:pt x="48" y="1"/>
                    <a:pt x="13" y="727"/>
                    <a:pt x="13" y="1632"/>
                  </a:cubicBezTo>
                  <a:cubicBezTo>
                    <a:pt x="1" y="2525"/>
                    <a:pt x="36" y="3251"/>
                    <a:pt x="84" y="3251"/>
                  </a:cubicBezTo>
                  <a:cubicBezTo>
                    <a:pt x="132" y="3251"/>
                    <a:pt x="179" y="2525"/>
                    <a:pt x="179" y="1632"/>
                  </a:cubicBezTo>
                  <a:cubicBezTo>
                    <a:pt x="179" y="727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9;p42">
              <a:extLst>
                <a:ext uri="{FF2B5EF4-FFF2-40B4-BE49-F238E27FC236}">
                  <a16:creationId xmlns:a16="http://schemas.microsoft.com/office/drawing/2014/main" id="{9E59D697-E730-43D5-A6F3-DA51EFF3E19F}"/>
                </a:ext>
              </a:extLst>
            </p:cNvPr>
            <p:cNvSpPr/>
            <p:nvPr/>
          </p:nvSpPr>
          <p:spPr>
            <a:xfrm>
              <a:off x="536956" y="3492149"/>
              <a:ext cx="7545" cy="136777"/>
            </a:xfrm>
            <a:custGeom>
              <a:avLst/>
              <a:gdLst/>
              <a:ahLst/>
              <a:cxnLst/>
              <a:rect l="l" t="t" r="r" b="b"/>
              <a:pathLst>
                <a:path w="180" h="3263" extrusionOk="0">
                  <a:moveTo>
                    <a:pt x="96" y="1"/>
                  </a:moveTo>
                  <a:cubicBezTo>
                    <a:pt x="48" y="1"/>
                    <a:pt x="13" y="739"/>
                    <a:pt x="1" y="1632"/>
                  </a:cubicBezTo>
                  <a:cubicBezTo>
                    <a:pt x="1" y="2525"/>
                    <a:pt x="37" y="3263"/>
                    <a:pt x="84" y="3263"/>
                  </a:cubicBezTo>
                  <a:cubicBezTo>
                    <a:pt x="132" y="3263"/>
                    <a:pt x="167" y="2537"/>
                    <a:pt x="179" y="1632"/>
                  </a:cubicBezTo>
                  <a:cubicBezTo>
                    <a:pt x="179" y="739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70;p42">
              <a:extLst>
                <a:ext uri="{FF2B5EF4-FFF2-40B4-BE49-F238E27FC236}">
                  <a16:creationId xmlns:a16="http://schemas.microsoft.com/office/drawing/2014/main" id="{CF1C19FE-5E6A-4561-BA69-782F4C502F2F}"/>
                </a:ext>
              </a:extLst>
            </p:cNvPr>
            <p:cNvSpPr/>
            <p:nvPr/>
          </p:nvSpPr>
          <p:spPr>
            <a:xfrm>
              <a:off x="573382" y="3492652"/>
              <a:ext cx="7545" cy="136274"/>
            </a:xfrm>
            <a:custGeom>
              <a:avLst/>
              <a:gdLst/>
              <a:ahLst/>
              <a:cxnLst/>
              <a:rect l="l" t="t" r="r" b="b"/>
              <a:pathLst>
                <a:path w="180" h="3251" extrusionOk="0">
                  <a:moveTo>
                    <a:pt x="96" y="1"/>
                  </a:moveTo>
                  <a:cubicBezTo>
                    <a:pt x="49" y="1"/>
                    <a:pt x="13" y="727"/>
                    <a:pt x="1" y="1620"/>
                  </a:cubicBezTo>
                  <a:cubicBezTo>
                    <a:pt x="1" y="2525"/>
                    <a:pt x="37" y="3251"/>
                    <a:pt x="84" y="3251"/>
                  </a:cubicBezTo>
                  <a:cubicBezTo>
                    <a:pt x="132" y="3251"/>
                    <a:pt x="168" y="2525"/>
                    <a:pt x="180" y="1620"/>
                  </a:cubicBezTo>
                  <a:cubicBezTo>
                    <a:pt x="180" y="727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71;p42">
              <a:extLst>
                <a:ext uri="{FF2B5EF4-FFF2-40B4-BE49-F238E27FC236}">
                  <a16:creationId xmlns:a16="http://schemas.microsoft.com/office/drawing/2014/main" id="{5FE4557A-FDD8-47A4-BA53-9CD6DEE2BDCB}"/>
                </a:ext>
              </a:extLst>
            </p:cNvPr>
            <p:cNvSpPr/>
            <p:nvPr/>
          </p:nvSpPr>
          <p:spPr>
            <a:xfrm>
              <a:off x="609849" y="3492652"/>
              <a:ext cx="7503" cy="136274"/>
            </a:xfrm>
            <a:custGeom>
              <a:avLst/>
              <a:gdLst/>
              <a:ahLst/>
              <a:cxnLst/>
              <a:rect l="l" t="t" r="r" b="b"/>
              <a:pathLst>
                <a:path w="179" h="3251" extrusionOk="0">
                  <a:moveTo>
                    <a:pt x="95" y="1"/>
                  </a:moveTo>
                  <a:cubicBezTo>
                    <a:pt x="48" y="1"/>
                    <a:pt x="12" y="727"/>
                    <a:pt x="0" y="1632"/>
                  </a:cubicBezTo>
                  <a:cubicBezTo>
                    <a:pt x="0" y="2525"/>
                    <a:pt x="36" y="3251"/>
                    <a:pt x="83" y="3251"/>
                  </a:cubicBezTo>
                  <a:cubicBezTo>
                    <a:pt x="131" y="3251"/>
                    <a:pt x="167" y="2525"/>
                    <a:pt x="179" y="1632"/>
                  </a:cubicBezTo>
                  <a:cubicBezTo>
                    <a:pt x="179" y="72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72;p42">
              <a:extLst>
                <a:ext uri="{FF2B5EF4-FFF2-40B4-BE49-F238E27FC236}">
                  <a16:creationId xmlns:a16="http://schemas.microsoft.com/office/drawing/2014/main" id="{DC14444A-0947-4393-9A06-04877C4E11C2}"/>
                </a:ext>
              </a:extLst>
            </p:cNvPr>
            <p:cNvSpPr/>
            <p:nvPr/>
          </p:nvSpPr>
          <p:spPr>
            <a:xfrm>
              <a:off x="646274" y="3492652"/>
              <a:ext cx="7503" cy="136777"/>
            </a:xfrm>
            <a:custGeom>
              <a:avLst/>
              <a:gdLst/>
              <a:ahLst/>
              <a:cxnLst/>
              <a:rect l="l" t="t" r="r" b="b"/>
              <a:pathLst>
                <a:path w="179" h="3263" extrusionOk="0">
                  <a:moveTo>
                    <a:pt x="96" y="1"/>
                  </a:moveTo>
                  <a:cubicBezTo>
                    <a:pt x="48" y="1"/>
                    <a:pt x="0" y="739"/>
                    <a:pt x="0" y="1632"/>
                  </a:cubicBezTo>
                  <a:cubicBezTo>
                    <a:pt x="0" y="2525"/>
                    <a:pt x="36" y="3263"/>
                    <a:pt x="84" y="3263"/>
                  </a:cubicBezTo>
                  <a:cubicBezTo>
                    <a:pt x="131" y="3263"/>
                    <a:pt x="167" y="2537"/>
                    <a:pt x="179" y="1632"/>
                  </a:cubicBezTo>
                  <a:cubicBezTo>
                    <a:pt x="179" y="739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73;p42">
              <a:extLst>
                <a:ext uri="{FF2B5EF4-FFF2-40B4-BE49-F238E27FC236}">
                  <a16:creationId xmlns:a16="http://schemas.microsoft.com/office/drawing/2014/main" id="{16F9E6A3-B1F1-449A-98FC-9B483C71EAEA}"/>
                </a:ext>
              </a:extLst>
            </p:cNvPr>
            <p:cNvSpPr/>
            <p:nvPr/>
          </p:nvSpPr>
          <p:spPr>
            <a:xfrm>
              <a:off x="682699" y="3493155"/>
              <a:ext cx="7503" cy="136274"/>
            </a:xfrm>
            <a:custGeom>
              <a:avLst/>
              <a:gdLst/>
              <a:ahLst/>
              <a:cxnLst/>
              <a:rect l="l" t="t" r="r" b="b"/>
              <a:pathLst>
                <a:path w="179" h="3251" extrusionOk="0">
                  <a:moveTo>
                    <a:pt x="96" y="0"/>
                  </a:moveTo>
                  <a:cubicBezTo>
                    <a:pt x="48" y="0"/>
                    <a:pt x="0" y="727"/>
                    <a:pt x="0" y="1620"/>
                  </a:cubicBezTo>
                  <a:cubicBezTo>
                    <a:pt x="0" y="2525"/>
                    <a:pt x="36" y="3251"/>
                    <a:pt x="84" y="3251"/>
                  </a:cubicBezTo>
                  <a:cubicBezTo>
                    <a:pt x="131" y="3251"/>
                    <a:pt x="167" y="2525"/>
                    <a:pt x="167" y="1620"/>
                  </a:cubicBezTo>
                  <a:cubicBezTo>
                    <a:pt x="179" y="727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4;p42">
              <a:extLst>
                <a:ext uri="{FF2B5EF4-FFF2-40B4-BE49-F238E27FC236}">
                  <a16:creationId xmlns:a16="http://schemas.microsoft.com/office/drawing/2014/main" id="{E8D77834-4BCA-43A7-A8CF-FAD4CCAAD491}"/>
                </a:ext>
              </a:extLst>
            </p:cNvPr>
            <p:cNvSpPr/>
            <p:nvPr/>
          </p:nvSpPr>
          <p:spPr>
            <a:xfrm>
              <a:off x="719125" y="3493155"/>
              <a:ext cx="7545" cy="136274"/>
            </a:xfrm>
            <a:custGeom>
              <a:avLst/>
              <a:gdLst/>
              <a:ahLst/>
              <a:cxnLst/>
              <a:rect l="l" t="t" r="r" b="b"/>
              <a:pathLst>
                <a:path w="180" h="3251" extrusionOk="0">
                  <a:moveTo>
                    <a:pt x="96" y="0"/>
                  </a:moveTo>
                  <a:cubicBezTo>
                    <a:pt x="48" y="0"/>
                    <a:pt x="12" y="727"/>
                    <a:pt x="1" y="1632"/>
                  </a:cubicBezTo>
                  <a:cubicBezTo>
                    <a:pt x="1" y="2525"/>
                    <a:pt x="36" y="3251"/>
                    <a:pt x="84" y="3251"/>
                  </a:cubicBezTo>
                  <a:cubicBezTo>
                    <a:pt x="120" y="3251"/>
                    <a:pt x="167" y="2525"/>
                    <a:pt x="179" y="1632"/>
                  </a:cubicBezTo>
                  <a:cubicBezTo>
                    <a:pt x="179" y="727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5;p42">
              <a:extLst>
                <a:ext uri="{FF2B5EF4-FFF2-40B4-BE49-F238E27FC236}">
                  <a16:creationId xmlns:a16="http://schemas.microsoft.com/office/drawing/2014/main" id="{4000478C-495A-425D-A610-AAB3E444F43F}"/>
                </a:ext>
              </a:extLst>
            </p:cNvPr>
            <p:cNvSpPr/>
            <p:nvPr/>
          </p:nvSpPr>
          <p:spPr>
            <a:xfrm>
              <a:off x="397710" y="3877444"/>
              <a:ext cx="396833" cy="263032"/>
            </a:xfrm>
            <a:custGeom>
              <a:avLst/>
              <a:gdLst/>
              <a:ahLst/>
              <a:cxnLst/>
              <a:rect l="l" t="t" r="r" b="b"/>
              <a:pathLst>
                <a:path w="9467" h="6275" extrusionOk="0">
                  <a:moveTo>
                    <a:pt x="275" y="0"/>
                  </a:moveTo>
                  <a:cubicBezTo>
                    <a:pt x="144" y="0"/>
                    <a:pt x="37" y="107"/>
                    <a:pt x="37" y="238"/>
                  </a:cubicBezTo>
                  <a:lnTo>
                    <a:pt x="13" y="5989"/>
                  </a:lnTo>
                  <a:cubicBezTo>
                    <a:pt x="1" y="6132"/>
                    <a:pt x="120" y="6239"/>
                    <a:pt x="251" y="6239"/>
                  </a:cubicBezTo>
                  <a:lnTo>
                    <a:pt x="9193" y="6275"/>
                  </a:lnTo>
                  <a:cubicBezTo>
                    <a:pt x="9335" y="6275"/>
                    <a:pt x="9443" y="6168"/>
                    <a:pt x="9443" y="6037"/>
                  </a:cubicBezTo>
                  <a:lnTo>
                    <a:pt x="9466" y="286"/>
                  </a:lnTo>
                  <a:cubicBezTo>
                    <a:pt x="9466" y="155"/>
                    <a:pt x="9359" y="36"/>
                    <a:pt x="9228" y="36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6;p42">
              <a:extLst>
                <a:ext uri="{FF2B5EF4-FFF2-40B4-BE49-F238E27FC236}">
                  <a16:creationId xmlns:a16="http://schemas.microsoft.com/office/drawing/2014/main" id="{683F7247-396E-4E6E-B7EE-74E289225DBD}"/>
                </a:ext>
              </a:extLst>
            </p:cNvPr>
            <p:cNvSpPr/>
            <p:nvPr/>
          </p:nvSpPr>
          <p:spPr>
            <a:xfrm>
              <a:off x="416992" y="3890313"/>
              <a:ext cx="353574" cy="233690"/>
            </a:xfrm>
            <a:custGeom>
              <a:avLst/>
              <a:gdLst/>
              <a:ahLst/>
              <a:cxnLst/>
              <a:rect l="l" t="t" r="r" b="b"/>
              <a:pathLst>
                <a:path w="8435" h="5575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07" y="1"/>
                    <a:pt x="47" y="58"/>
                    <a:pt x="17" y="87"/>
                  </a:cubicBezTo>
                  <a:lnTo>
                    <a:pt x="17" y="87"/>
                  </a:lnTo>
                  <a:lnTo>
                    <a:pt x="17" y="86"/>
                  </a:lnTo>
                  <a:cubicBezTo>
                    <a:pt x="5" y="98"/>
                    <a:pt x="0" y="103"/>
                    <a:pt x="0" y="103"/>
                  </a:cubicBezTo>
                  <a:cubicBezTo>
                    <a:pt x="0" y="103"/>
                    <a:pt x="7" y="97"/>
                    <a:pt x="17" y="87"/>
                  </a:cubicBezTo>
                  <a:lnTo>
                    <a:pt x="17" y="87"/>
                  </a:lnTo>
                  <a:lnTo>
                    <a:pt x="17" y="801"/>
                  </a:lnTo>
                  <a:lnTo>
                    <a:pt x="17" y="1503"/>
                  </a:lnTo>
                  <a:lnTo>
                    <a:pt x="17" y="2884"/>
                  </a:lnTo>
                  <a:lnTo>
                    <a:pt x="17" y="5503"/>
                  </a:lnTo>
                  <a:lnTo>
                    <a:pt x="17" y="5575"/>
                  </a:lnTo>
                  <a:lnTo>
                    <a:pt x="101" y="5575"/>
                  </a:lnTo>
                  <a:lnTo>
                    <a:pt x="6089" y="5563"/>
                  </a:lnTo>
                  <a:lnTo>
                    <a:pt x="7780" y="5551"/>
                  </a:lnTo>
                  <a:lnTo>
                    <a:pt x="8221" y="5551"/>
                  </a:lnTo>
                  <a:cubicBezTo>
                    <a:pt x="8268" y="5551"/>
                    <a:pt x="8316" y="5551"/>
                    <a:pt x="8375" y="5539"/>
                  </a:cubicBezTo>
                  <a:lnTo>
                    <a:pt x="8209" y="5527"/>
                  </a:lnTo>
                  <a:lnTo>
                    <a:pt x="7744" y="5515"/>
                  </a:lnTo>
                  <a:lnTo>
                    <a:pt x="6030" y="5492"/>
                  </a:lnTo>
                  <a:lnTo>
                    <a:pt x="184" y="5421"/>
                  </a:lnTo>
                  <a:lnTo>
                    <a:pt x="184" y="5421"/>
                  </a:lnTo>
                  <a:cubicBezTo>
                    <a:pt x="185" y="4623"/>
                    <a:pt x="196" y="3771"/>
                    <a:pt x="196" y="2896"/>
                  </a:cubicBezTo>
                  <a:cubicBezTo>
                    <a:pt x="208" y="2444"/>
                    <a:pt x="208" y="1979"/>
                    <a:pt x="208" y="1515"/>
                  </a:cubicBezTo>
                  <a:lnTo>
                    <a:pt x="208" y="801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8316" y="193"/>
                  </a:lnTo>
                  <a:lnTo>
                    <a:pt x="8316" y="193"/>
                  </a:lnTo>
                  <a:cubicBezTo>
                    <a:pt x="8328" y="1792"/>
                    <a:pt x="8340" y="3112"/>
                    <a:pt x="8340" y="4051"/>
                  </a:cubicBezTo>
                  <a:cubicBezTo>
                    <a:pt x="8352" y="4515"/>
                    <a:pt x="8352" y="4884"/>
                    <a:pt x="8352" y="5146"/>
                  </a:cubicBezTo>
                  <a:lnTo>
                    <a:pt x="8352" y="5444"/>
                  </a:lnTo>
                  <a:cubicBezTo>
                    <a:pt x="8352" y="5448"/>
                    <a:pt x="8352" y="5452"/>
                    <a:pt x="8352" y="5456"/>
                  </a:cubicBezTo>
                  <a:cubicBezTo>
                    <a:pt x="8363" y="5384"/>
                    <a:pt x="8363" y="5289"/>
                    <a:pt x="8363" y="5182"/>
                  </a:cubicBezTo>
                  <a:cubicBezTo>
                    <a:pt x="8363" y="4920"/>
                    <a:pt x="8387" y="4551"/>
                    <a:pt x="8387" y="4099"/>
                  </a:cubicBezTo>
                  <a:cubicBezTo>
                    <a:pt x="8399" y="3134"/>
                    <a:pt x="8423" y="1777"/>
                    <a:pt x="8435" y="134"/>
                  </a:cubicBezTo>
                  <a:lnTo>
                    <a:pt x="8435" y="50"/>
                  </a:lnTo>
                  <a:lnTo>
                    <a:pt x="8375" y="50"/>
                  </a:lnTo>
                  <a:lnTo>
                    <a:pt x="112" y="3"/>
                  </a:lnTo>
                  <a:cubicBezTo>
                    <a:pt x="113" y="1"/>
                    <a:pt x="113" y="1"/>
                    <a:pt x="1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7;p42">
              <a:extLst>
                <a:ext uri="{FF2B5EF4-FFF2-40B4-BE49-F238E27FC236}">
                  <a16:creationId xmlns:a16="http://schemas.microsoft.com/office/drawing/2014/main" id="{5A740622-6E69-4C78-8D5A-661ACACF87E2}"/>
                </a:ext>
              </a:extLst>
            </p:cNvPr>
            <p:cNvSpPr/>
            <p:nvPr/>
          </p:nvSpPr>
          <p:spPr>
            <a:xfrm>
              <a:off x="478567" y="3964672"/>
              <a:ext cx="235618" cy="7210"/>
            </a:xfrm>
            <a:custGeom>
              <a:avLst/>
              <a:gdLst/>
              <a:ahLst/>
              <a:cxnLst/>
              <a:rect l="l" t="t" r="r" b="b"/>
              <a:pathLst>
                <a:path w="5621" h="172" extrusionOk="0">
                  <a:moveTo>
                    <a:pt x="2214" y="1"/>
                  </a:moveTo>
                  <a:cubicBezTo>
                    <a:pt x="944" y="1"/>
                    <a:pt x="1" y="33"/>
                    <a:pt x="1" y="74"/>
                  </a:cubicBezTo>
                  <a:cubicBezTo>
                    <a:pt x="1" y="122"/>
                    <a:pt x="1251" y="170"/>
                    <a:pt x="2811" y="170"/>
                  </a:cubicBezTo>
                  <a:cubicBezTo>
                    <a:pt x="3014" y="171"/>
                    <a:pt x="3213" y="172"/>
                    <a:pt x="3404" y="172"/>
                  </a:cubicBezTo>
                  <a:cubicBezTo>
                    <a:pt x="4669" y="172"/>
                    <a:pt x="5621" y="139"/>
                    <a:pt x="5621" y="98"/>
                  </a:cubicBezTo>
                  <a:cubicBezTo>
                    <a:pt x="5621" y="50"/>
                    <a:pt x="4358" y="3"/>
                    <a:pt x="2811" y="3"/>
                  </a:cubicBezTo>
                  <a:cubicBezTo>
                    <a:pt x="2606" y="1"/>
                    <a:pt x="2406" y="1"/>
                    <a:pt x="22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8;p42">
              <a:extLst>
                <a:ext uri="{FF2B5EF4-FFF2-40B4-BE49-F238E27FC236}">
                  <a16:creationId xmlns:a16="http://schemas.microsoft.com/office/drawing/2014/main" id="{EBEE84A9-CED8-4A96-ACFC-94D20B089F3A}"/>
                </a:ext>
              </a:extLst>
            </p:cNvPr>
            <p:cNvSpPr/>
            <p:nvPr/>
          </p:nvSpPr>
          <p:spPr>
            <a:xfrm>
              <a:off x="478064" y="4004702"/>
              <a:ext cx="235618" cy="7503"/>
            </a:xfrm>
            <a:custGeom>
              <a:avLst/>
              <a:gdLst/>
              <a:ahLst/>
              <a:cxnLst/>
              <a:rect l="l" t="t" r="r" b="b"/>
              <a:pathLst>
                <a:path w="5621" h="179" extrusionOk="0">
                  <a:moveTo>
                    <a:pt x="2811" y="0"/>
                  </a:moveTo>
                  <a:cubicBezTo>
                    <a:pt x="1263" y="0"/>
                    <a:pt x="1" y="24"/>
                    <a:pt x="1" y="72"/>
                  </a:cubicBezTo>
                  <a:cubicBezTo>
                    <a:pt x="1" y="119"/>
                    <a:pt x="1263" y="167"/>
                    <a:pt x="2811" y="179"/>
                  </a:cubicBezTo>
                  <a:cubicBezTo>
                    <a:pt x="4370" y="179"/>
                    <a:pt x="5621" y="155"/>
                    <a:pt x="5621" y="107"/>
                  </a:cubicBezTo>
                  <a:cubicBezTo>
                    <a:pt x="5621" y="60"/>
                    <a:pt x="4370" y="12"/>
                    <a:pt x="281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9;p42">
              <a:extLst>
                <a:ext uri="{FF2B5EF4-FFF2-40B4-BE49-F238E27FC236}">
                  <a16:creationId xmlns:a16="http://schemas.microsoft.com/office/drawing/2014/main" id="{7D8BDCA4-5236-4BF6-BDF8-68AF4897BC85}"/>
                </a:ext>
              </a:extLst>
            </p:cNvPr>
            <p:cNvSpPr/>
            <p:nvPr/>
          </p:nvSpPr>
          <p:spPr>
            <a:xfrm>
              <a:off x="478064" y="4043140"/>
              <a:ext cx="235618" cy="7503"/>
            </a:xfrm>
            <a:custGeom>
              <a:avLst/>
              <a:gdLst/>
              <a:ahLst/>
              <a:cxnLst/>
              <a:rect l="l" t="t" r="r" b="b"/>
              <a:pathLst>
                <a:path w="5621" h="179" extrusionOk="0">
                  <a:moveTo>
                    <a:pt x="2811" y="0"/>
                  </a:moveTo>
                  <a:cubicBezTo>
                    <a:pt x="1263" y="0"/>
                    <a:pt x="1" y="24"/>
                    <a:pt x="1" y="72"/>
                  </a:cubicBezTo>
                  <a:cubicBezTo>
                    <a:pt x="1" y="119"/>
                    <a:pt x="1263" y="167"/>
                    <a:pt x="2811" y="179"/>
                  </a:cubicBezTo>
                  <a:cubicBezTo>
                    <a:pt x="4359" y="179"/>
                    <a:pt x="5621" y="143"/>
                    <a:pt x="5621" y="95"/>
                  </a:cubicBezTo>
                  <a:cubicBezTo>
                    <a:pt x="5621" y="60"/>
                    <a:pt x="4359" y="12"/>
                    <a:pt x="281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0;p42">
              <a:extLst>
                <a:ext uri="{FF2B5EF4-FFF2-40B4-BE49-F238E27FC236}">
                  <a16:creationId xmlns:a16="http://schemas.microsoft.com/office/drawing/2014/main" id="{85ED4E1B-8987-4DB4-ABD3-15C21C300596}"/>
                </a:ext>
              </a:extLst>
            </p:cNvPr>
            <p:cNvSpPr/>
            <p:nvPr/>
          </p:nvSpPr>
          <p:spPr>
            <a:xfrm>
              <a:off x="458615" y="3666228"/>
              <a:ext cx="257080" cy="7210"/>
            </a:xfrm>
            <a:custGeom>
              <a:avLst/>
              <a:gdLst/>
              <a:ahLst/>
              <a:cxnLst/>
              <a:rect l="l" t="t" r="r" b="b"/>
              <a:pathLst>
                <a:path w="6133" h="172" extrusionOk="0">
                  <a:moveTo>
                    <a:pt x="2413" y="1"/>
                  </a:moveTo>
                  <a:cubicBezTo>
                    <a:pt x="1033" y="1"/>
                    <a:pt x="1" y="33"/>
                    <a:pt x="1" y="74"/>
                  </a:cubicBezTo>
                  <a:cubicBezTo>
                    <a:pt x="1" y="122"/>
                    <a:pt x="1370" y="170"/>
                    <a:pt x="3060" y="170"/>
                  </a:cubicBezTo>
                  <a:cubicBezTo>
                    <a:pt x="3284" y="171"/>
                    <a:pt x="3502" y="172"/>
                    <a:pt x="3712" y="172"/>
                  </a:cubicBezTo>
                  <a:cubicBezTo>
                    <a:pt x="5099" y="172"/>
                    <a:pt x="6132" y="140"/>
                    <a:pt x="6132" y="98"/>
                  </a:cubicBezTo>
                  <a:cubicBezTo>
                    <a:pt x="6132" y="51"/>
                    <a:pt x="4763" y="15"/>
                    <a:pt x="3060" y="3"/>
                  </a:cubicBezTo>
                  <a:cubicBezTo>
                    <a:pt x="2838" y="1"/>
                    <a:pt x="2621" y="1"/>
                    <a:pt x="24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1;p42">
              <a:extLst>
                <a:ext uri="{FF2B5EF4-FFF2-40B4-BE49-F238E27FC236}">
                  <a16:creationId xmlns:a16="http://schemas.microsoft.com/office/drawing/2014/main" id="{72552FE1-D0E1-4EC3-A829-421D1D77CF5D}"/>
                </a:ext>
              </a:extLst>
            </p:cNvPr>
            <p:cNvSpPr/>
            <p:nvPr/>
          </p:nvSpPr>
          <p:spPr>
            <a:xfrm>
              <a:off x="341836" y="3706761"/>
              <a:ext cx="85386" cy="584456"/>
            </a:xfrm>
            <a:custGeom>
              <a:avLst/>
              <a:gdLst/>
              <a:ahLst/>
              <a:cxnLst/>
              <a:rect l="l" t="t" r="r" b="b"/>
              <a:pathLst>
                <a:path w="2037" h="13943" extrusionOk="0">
                  <a:moveTo>
                    <a:pt x="2036" y="0"/>
                  </a:moveTo>
                  <a:cubicBezTo>
                    <a:pt x="1977" y="0"/>
                    <a:pt x="1929" y="0"/>
                    <a:pt x="1882" y="24"/>
                  </a:cubicBezTo>
                  <a:cubicBezTo>
                    <a:pt x="1739" y="60"/>
                    <a:pt x="1608" y="119"/>
                    <a:pt x="1477" y="179"/>
                  </a:cubicBezTo>
                  <a:cubicBezTo>
                    <a:pt x="1012" y="453"/>
                    <a:pt x="643" y="869"/>
                    <a:pt x="429" y="1370"/>
                  </a:cubicBezTo>
                  <a:cubicBezTo>
                    <a:pt x="131" y="1989"/>
                    <a:pt x="48" y="2810"/>
                    <a:pt x="36" y="3691"/>
                  </a:cubicBezTo>
                  <a:cubicBezTo>
                    <a:pt x="36" y="4584"/>
                    <a:pt x="24" y="5549"/>
                    <a:pt x="12" y="6561"/>
                  </a:cubicBezTo>
                  <a:cubicBezTo>
                    <a:pt x="0" y="8597"/>
                    <a:pt x="0" y="10442"/>
                    <a:pt x="0" y="11776"/>
                  </a:cubicBezTo>
                  <a:cubicBezTo>
                    <a:pt x="0" y="12430"/>
                    <a:pt x="12" y="12954"/>
                    <a:pt x="12" y="13359"/>
                  </a:cubicBezTo>
                  <a:cubicBezTo>
                    <a:pt x="0" y="13550"/>
                    <a:pt x="12" y="13752"/>
                    <a:pt x="48" y="13942"/>
                  </a:cubicBezTo>
                  <a:cubicBezTo>
                    <a:pt x="72" y="13752"/>
                    <a:pt x="84" y="13550"/>
                    <a:pt x="84" y="13359"/>
                  </a:cubicBezTo>
                  <a:cubicBezTo>
                    <a:pt x="96" y="12954"/>
                    <a:pt x="108" y="12418"/>
                    <a:pt x="131" y="11776"/>
                  </a:cubicBezTo>
                  <a:cubicBezTo>
                    <a:pt x="155" y="10442"/>
                    <a:pt x="179" y="8597"/>
                    <a:pt x="191" y="6561"/>
                  </a:cubicBezTo>
                  <a:cubicBezTo>
                    <a:pt x="191" y="5537"/>
                    <a:pt x="203" y="4560"/>
                    <a:pt x="203" y="3691"/>
                  </a:cubicBezTo>
                  <a:cubicBezTo>
                    <a:pt x="203" y="2822"/>
                    <a:pt x="274" y="2024"/>
                    <a:pt x="536" y="1417"/>
                  </a:cubicBezTo>
                  <a:cubicBezTo>
                    <a:pt x="739" y="929"/>
                    <a:pt x="1084" y="524"/>
                    <a:pt x="1524" y="238"/>
                  </a:cubicBezTo>
                  <a:cubicBezTo>
                    <a:pt x="1691" y="143"/>
                    <a:pt x="1858" y="60"/>
                    <a:pt x="2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2;p42">
              <a:extLst>
                <a:ext uri="{FF2B5EF4-FFF2-40B4-BE49-F238E27FC236}">
                  <a16:creationId xmlns:a16="http://schemas.microsoft.com/office/drawing/2014/main" id="{D16CD6C4-AA29-4100-B6AA-A59A11179720}"/>
                </a:ext>
              </a:extLst>
            </p:cNvPr>
            <p:cNvSpPr/>
            <p:nvPr/>
          </p:nvSpPr>
          <p:spPr>
            <a:xfrm>
              <a:off x="354830" y="4311111"/>
              <a:ext cx="490602" cy="52942"/>
            </a:xfrm>
            <a:custGeom>
              <a:avLst/>
              <a:gdLst/>
              <a:ahLst/>
              <a:cxnLst/>
              <a:rect l="l" t="t" r="r" b="b"/>
              <a:pathLst>
                <a:path w="11704" h="1263" extrusionOk="0">
                  <a:moveTo>
                    <a:pt x="5858" y="1"/>
                  </a:moveTo>
                  <a:cubicBezTo>
                    <a:pt x="5072" y="1"/>
                    <a:pt x="4286" y="60"/>
                    <a:pt x="3512" y="167"/>
                  </a:cubicBezTo>
                  <a:cubicBezTo>
                    <a:pt x="2881" y="263"/>
                    <a:pt x="2262" y="406"/>
                    <a:pt x="1643" y="584"/>
                  </a:cubicBezTo>
                  <a:cubicBezTo>
                    <a:pt x="1381" y="656"/>
                    <a:pt x="1143" y="751"/>
                    <a:pt x="941" y="822"/>
                  </a:cubicBezTo>
                  <a:cubicBezTo>
                    <a:pt x="738" y="882"/>
                    <a:pt x="560" y="953"/>
                    <a:pt x="429" y="1013"/>
                  </a:cubicBezTo>
                  <a:cubicBezTo>
                    <a:pt x="274" y="1072"/>
                    <a:pt x="131" y="1132"/>
                    <a:pt x="0" y="1215"/>
                  </a:cubicBezTo>
                  <a:cubicBezTo>
                    <a:pt x="155" y="1191"/>
                    <a:pt x="310" y="1144"/>
                    <a:pt x="452" y="1084"/>
                  </a:cubicBezTo>
                  <a:cubicBezTo>
                    <a:pt x="595" y="1025"/>
                    <a:pt x="762" y="965"/>
                    <a:pt x="976" y="906"/>
                  </a:cubicBezTo>
                  <a:cubicBezTo>
                    <a:pt x="1179" y="846"/>
                    <a:pt x="1417" y="763"/>
                    <a:pt x="1679" y="703"/>
                  </a:cubicBezTo>
                  <a:cubicBezTo>
                    <a:pt x="2286" y="548"/>
                    <a:pt x="2905" y="417"/>
                    <a:pt x="3536" y="322"/>
                  </a:cubicBezTo>
                  <a:cubicBezTo>
                    <a:pt x="4310" y="215"/>
                    <a:pt x="5084" y="167"/>
                    <a:pt x="5858" y="167"/>
                  </a:cubicBezTo>
                  <a:cubicBezTo>
                    <a:pt x="6632" y="167"/>
                    <a:pt x="7406" y="227"/>
                    <a:pt x="8168" y="346"/>
                  </a:cubicBezTo>
                  <a:cubicBezTo>
                    <a:pt x="8799" y="441"/>
                    <a:pt x="9418" y="572"/>
                    <a:pt x="10025" y="739"/>
                  </a:cubicBezTo>
                  <a:cubicBezTo>
                    <a:pt x="10287" y="798"/>
                    <a:pt x="10513" y="894"/>
                    <a:pt x="10728" y="953"/>
                  </a:cubicBezTo>
                  <a:cubicBezTo>
                    <a:pt x="10930" y="1013"/>
                    <a:pt x="11109" y="1072"/>
                    <a:pt x="11251" y="1120"/>
                  </a:cubicBezTo>
                  <a:cubicBezTo>
                    <a:pt x="11394" y="1191"/>
                    <a:pt x="11549" y="1239"/>
                    <a:pt x="11704" y="1263"/>
                  </a:cubicBezTo>
                  <a:cubicBezTo>
                    <a:pt x="11561" y="1191"/>
                    <a:pt x="11418" y="1120"/>
                    <a:pt x="11275" y="1072"/>
                  </a:cubicBezTo>
                  <a:cubicBezTo>
                    <a:pt x="11132" y="1001"/>
                    <a:pt x="10954" y="929"/>
                    <a:pt x="10751" y="858"/>
                  </a:cubicBezTo>
                  <a:cubicBezTo>
                    <a:pt x="10549" y="787"/>
                    <a:pt x="10323" y="703"/>
                    <a:pt x="10061" y="632"/>
                  </a:cubicBezTo>
                  <a:cubicBezTo>
                    <a:pt x="9442" y="441"/>
                    <a:pt x="8823" y="298"/>
                    <a:pt x="8192" y="191"/>
                  </a:cubicBezTo>
                  <a:cubicBezTo>
                    <a:pt x="7418" y="72"/>
                    <a:pt x="6632" y="1"/>
                    <a:pt x="5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3;p42">
              <a:extLst>
                <a:ext uri="{FF2B5EF4-FFF2-40B4-BE49-F238E27FC236}">
                  <a16:creationId xmlns:a16="http://schemas.microsoft.com/office/drawing/2014/main" id="{966AFAC1-A8BB-40DA-AB2C-33A54DAD7A53}"/>
                </a:ext>
              </a:extLst>
            </p:cNvPr>
            <p:cNvSpPr/>
            <p:nvPr/>
          </p:nvSpPr>
          <p:spPr>
            <a:xfrm>
              <a:off x="2954940" y="2068458"/>
              <a:ext cx="386815" cy="316309"/>
            </a:xfrm>
            <a:custGeom>
              <a:avLst/>
              <a:gdLst/>
              <a:ahLst/>
              <a:cxnLst/>
              <a:rect l="l" t="t" r="r" b="b"/>
              <a:pathLst>
                <a:path w="9228" h="7546" extrusionOk="0">
                  <a:moveTo>
                    <a:pt x="2502" y="0"/>
                  </a:moveTo>
                  <a:cubicBezTo>
                    <a:pt x="1508" y="0"/>
                    <a:pt x="594" y="812"/>
                    <a:pt x="310" y="1783"/>
                  </a:cubicBezTo>
                  <a:cubicBezTo>
                    <a:pt x="1" y="2843"/>
                    <a:pt x="358" y="4010"/>
                    <a:pt x="965" y="4914"/>
                  </a:cubicBezTo>
                  <a:cubicBezTo>
                    <a:pt x="1572" y="5831"/>
                    <a:pt x="2620" y="7022"/>
                    <a:pt x="4465" y="7546"/>
                  </a:cubicBezTo>
                  <a:cubicBezTo>
                    <a:pt x="5716" y="7331"/>
                    <a:pt x="7335" y="6141"/>
                    <a:pt x="8049" y="5295"/>
                  </a:cubicBezTo>
                  <a:cubicBezTo>
                    <a:pt x="8752" y="4450"/>
                    <a:pt x="9228" y="3331"/>
                    <a:pt x="9037" y="2247"/>
                  </a:cubicBezTo>
                  <a:cubicBezTo>
                    <a:pt x="8863" y="1189"/>
                    <a:pt x="7928" y="234"/>
                    <a:pt x="6864" y="234"/>
                  </a:cubicBezTo>
                  <a:cubicBezTo>
                    <a:pt x="6839" y="234"/>
                    <a:pt x="6813" y="234"/>
                    <a:pt x="6787" y="235"/>
                  </a:cubicBezTo>
                  <a:cubicBezTo>
                    <a:pt x="6132" y="295"/>
                    <a:pt x="5525" y="616"/>
                    <a:pt x="5108" y="1128"/>
                  </a:cubicBezTo>
                  <a:cubicBezTo>
                    <a:pt x="4954" y="1295"/>
                    <a:pt x="4823" y="1474"/>
                    <a:pt x="4704" y="1664"/>
                  </a:cubicBezTo>
                  <a:cubicBezTo>
                    <a:pt x="4596" y="1462"/>
                    <a:pt x="4477" y="1271"/>
                    <a:pt x="4346" y="1093"/>
                  </a:cubicBezTo>
                  <a:cubicBezTo>
                    <a:pt x="3989" y="533"/>
                    <a:pt x="3418" y="152"/>
                    <a:pt x="2775" y="21"/>
                  </a:cubicBezTo>
                  <a:cubicBezTo>
                    <a:pt x="2683" y="7"/>
                    <a:pt x="2593" y="0"/>
                    <a:pt x="250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4;p42">
              <a:extLst>
                <a:ext uri="{FF2B5EF4-FFF2-40B4-BE49-F238E27FC236}">
                  <a16:creationId xmlns:a16="http://schemas.microsoft.com/office/drawing/2014/main" id="{276D2A10-C6AC-40F8-8BBB-DD9F1C620EAC}"/>
                </a:ext>
              </a:extLst>
            </p:cNvPr>
            <p:cNvSpPr/>
            <p:nvPr/>
          </p:nvSpPr>
          <p:spPr>
            <a:xfrm>
              <a:off x="2972419" y="2163148"/>
              <a:ext cx="348879" cy="151741"/>
            </a:xfrm>
            <a:custGeom>
              <a:avLst/>
              <a:gdLst/>
              <a:ahLst/>
              <a:cxnLst/>
              <a:rect l="l" t="t" r="r" b="b"/>
              <a:pathLst>
                <a:path w="8323" h="3620" extrusionOk="0">
                  <a:moveTo>
                    <a:pt x="4739" y="0"/>
                  </a:moveTo>
                  <a:lnTo>
                    <a:pt x="4691" y="72"/>
                  </a:lnTo>
                  <a:lnTo>
                    <a:pt x="3647" y="1679"/>
                  </a:lnTo>
                  <a:lnTo>
                    <a:pt x="3647" y="1679"/>
                  </a:lnTo>
                  <a:lnTo>
                    <a:pt x="1012" y="1560"/>
                  </a:lnTo>
                  <a:lnTo>
                    <a:pt x="262" y="1524"/>
                  </a:lnTo>
                  <a:lnTo>
                    <a:pt x="0" y="1524"/>
                  </a:lnTo>
                  <a:cubicBezTo>
                    <a:pt x="24" y="1536"/>
                    <a:pt x="36" y="1536"/>
                    <a:pt x="60" y="1536"/>
                  </a:cubicBezTo>
                  <a:lnTo>
                    <a:pt x="262" y="1548"/>
                  </a:lnTo>
                  <a:lnTo>
                    <a:pt x="1012" y="1596"/>
                  </a:lnTo>
                  <a:lnTo>
                    <a:pt x="3656" y="1751"/>
                  </a:lnTo>
                  <a:lnTo>
                    <a:pt x="3667" y="1751"/>
                  </a:lnTo>
                  <a:lnTo>
                    <a:pt x="3679" y="1739"/>
                  </a:lnTo>
                  <a:lnTo>
                    <a:pt x="4708" y="172"/>
                  </a:lnTo>
                  <a:lnTo>
                    <a:pt x="4708" y="172"/>
                  </a:lnTo>
                  <a:cubicBezTo>
                    <a:pt x="4776" y="425"/>
                    <a:pt x="4853" y="678"/>
                    <a:pt x="4929" y="941"/>
                  </a:cubicBezTo>
                  <a:cubicBezTo>
                    <a:pt x="5203" y="1870"/>
                    <a:pt x="5453" y="2739"/>
                    <a:pt x="5680" y="3525"/>
                  </a:cubicBezTo>
                  <a:lnTo>
                    <a:pt x="5703" y="3620"/>
                  </a:lnTo>
                  <a:lnTo>
                    <a:pt x="5739" y="3525"/>
                  </a:lnTo>
                  <a:cubicBezTo>
                    <a:pt x="5940" y="2911"/>
                    <a:pt x="6129" y="2356"/>
                    <a:pt x="6283" y="1882"/>
                  </a:cubicBezTo>
                  <a:lnTo>
                    <a:pt x="6283" y="1882"/>
                  </a:lnTo>
                  <a:lnTo>
                    <a:pt x="7763" y="1953"/>
                  </a:lnTo>
                  <a:lnTo>
                    <a:pt x="8180" y="1965"/>
                  </a:lnTo>
                  <a:lnTo>
                    <a:pt x="8323" y="1965"/>
                  </a:lnTo>
                  <a:cubicBezTo>
                    <a:pt x="8311" y="1965"/>
                    <a:pt x="8287" y="1953"/>
                    <a:pt x="8275" y="1953"/>
                  </a:cubicBezTo>
                  <a:lnTo>
                    <a:pt x="8168" y="1953"/>
                  </a:lnTo>
                  <a:lnTo>
                    <a:pt x="7763" y="1929"/>
                  </a:lnTo>
                  <a:lnTo>
                    <a:pt x="6263" y="1834"/>
                  </a:lnTo>
                  <a:lnTo>
                    <a:pt x="6239" y="1834"/>
                  </a:lnTo>
                  <a:lnTo>
                    <a:pt x="6239" y="1858"/>
                  </a:lnTo>
                  <a:lnTo>
                    <a:pt x="5712" y="3406"/>
                  </a:lnTo>
                  <a:lnTo>
                    <a:pt x="5712" y="3406"/>
                  </a:lnTo>
                  <a:cubicBezTo>
                    <a:pt x="5493" y="2645"/>
                    <a:pt x="5252" y="1809"/>
                    <a:pt x="5001" y="917"/>
                  </a:cubicBezTo>
                  <a:cubicBezTo>
                    <a:pt x="4918" y="631"/>
                    <a:pt x="4834" y="358"/>
                    <a:pt x="4763" y="84"/>
                  </a:cubicBezTo>
                  <a:lnTo>
                    <a:pt x="47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5;p42">
              <a:extLst>
                <a:ext uri="{FF2B5EF4-FFF2-40B4-BE49-F238E27FC236}">
                  <a16:creationId xmlns:a16="http://schemas.microsoft.com/office/drawing/2014/main" id="{35278917-404A-4A4F-962C-C901675C2DE5}"/>
                </a:ext>
              </a:extLst>
            </p:cNvPr>
            <p:cNvSpPr/>
            <p:nvPr/>
          </p:nvSpPr>
          <p:spPr>
            <a:xfrm>
              <a:off x="2563694" y="1566216"/>
              <a:ext cx="684764" cy="836045"/>
            </a:xfrm>
            <a:custGeom>
              <a:avLst/>
              <a:gdLst/>
              <a:ahLst/>
              <a:cxnLst/>
              <a:rect l="l" t="t" r="r" b="b"/>
              <a:pathLst>
                <a:path w="16336" h="19945" extrusionOk="0">
                  <a:moveTo>
                    <a:pt x="16335" y="1"/>
                  </a:moveTo>
                  <a:cubicBezTo>
                    <a:pt x="16334" y="1"/>
                    <a:pt x="16321" y="107"/>
                    <a:pt x="16276" y="299"/>
                  </a:cubicBezTo>
                  <a:cubicBezTo>
                    <a:pt x="16193" y="585"/>
                    <a:pt x="16074" y="847"/>
                    <a:pt x="15895" y="1085"/>
                  </a:cubicBezTo>
                  <a:cubicBezTo>
                    <a:pt x="15633" y="1466"/>
                    <a:pt x="15288" y="1799"/>
                    <a:pt x="14883" y="2037"/>
                  </a:cubicBezTo>
                  <a:cubicBezTo>
                    <a:pt x="14359" y="2359"/>
                    <a:pt x="13776" y="2573"/>
                    <a:pt x="13168" y="2657"/>
                  </a:cubicBezTo>
                  <a:cubicBezTo>
                    <a:pt x="12640" y="2733"/>
                    <a:pt x="12105" y="2767"/>
                    <a:pt x="11573" y="2767"/>
                  </a:cubicBezTo>
                  <a:cubicBezTo>
                    <a:pt x="11362" y="2767"/>
                    <a:pt x="11151" y="2762"/>
                    <a:pt x="10942" y="2752"/>
                  </a:cubicBezTo>
                  <a:cubicBezTo>
                    <a:pt x="10608" y="2729"/>
                    <a:pt x="10272" y="2718"/>
                    <a:pt x="9936" y="2718"/>
                  </a:cubicBezTo>
                  <a:cubicBezTo>
                    <a:pt x="9409" y="2718"/>
                    <a:pt x="8881" y="2744"/>
                    <a:pt x="8358" y="2788"/>
                  </a:cubicBezTo>
                  <a:cubicBezTo>
                    <a:pt x="7894" y="2847"/>
                    <a:pt x="7441" y="2954"/>
                    <a:pt x="7001" y="3121"/>
                  </a:cubicBezTo>
                  <a:cubicBezTo>
                    <a:pt x="6549" y="3311"/>
                    <a:pt x="6132" y="3561"/>
                    <a:pt x="5751" y="3871"/>
                  </a:cubicBezTo>
                  <a:cubicBezTo>
                    <a:pt x="4977" y="4502"/>
                    <a:pt x="4358" y="5335"/>
                    <a:pt x="3822" y="6252"/>
                  </a:cubicBezTo>
                  <a:cubicBezTo>
                    <a:pt x="3298" y="7157"/>
                    <a:pt x="2893" y="8133"/>
                    <a:pt x="2822" y="9134"/>
                  </a:cubicBezTo>
                  <a:cubicBezTo>
                    <a:pt x="2750" y="10134"/>
                    <a:pt x="3000" y="11074"/>
                    <a:pt x="3179" y="11955"/>
                  </a:cubicBezTo>
                  <a:cubicBezTo>
                    <a:pt x="3286" y="12384"/>
                    <a:pt x="3358" y="12825"/>
                    <a:pt x="3405" y="13253"/>
                  </a:cubicBezTo>
                  <a:cubicBezTo>
                    <a:pt x="3441" y="13670"/>
                    <a:pt x="3441" y="14087"/>
                    <a:pt x="3405" y="14503"/>
                  </a:cubicBezTo>
                  <a:cubicBezTo>
                    <a:pt x="3346" y="15241"/>
                    <a:pt x="3155" y="15968"/>
                    <a:pt x="2858" y="16658"/>
                  </a:cubicBezTo>
                  <a:cubicBezTo>
                    <a:pt x="2619" y="17218"/>
                    <a:pt x="2298" y="17754"/>
                    <a:pt x="1917" y="18242"/>
                  </a:cubicBezTo>
                  <a:cubicBezTo>
                    <a:pt x="1846" y="18349"/>
                    <a:pt x="1750" y="18444"/>
                    <a:pt x="1667" y="18539"/>
                  </a:cubicBezTo>
                  <a:cubicBezTo>
                    <a:pt x="1596" y="18635"/>
                    <a:pt x="1512" y="18730"/>
                    <a:pt x="1429" y="18813"/>
                  </a:cubicBezTo>
                  <a:cubicBezTo>
                    <a:pt x="1345" y="18897"/>
                    <a:pt x="1262" y="18968"/>
                    <a:pt x="1191" y="19051"/>
                  </a:cubicBezTo>
                  <a:lnTo>
                    <a:pt x="964" y="19242"/>
                  </a:lnTo>
                  <a:cubicBezTo>
                    <a:pt x="834" y="19361"/>
                    <a:pt x="703" y="19468"/>
                    <a:pt x="572" y="19563"/>
                  </a:cubicBezTo>
                  <a:cubicBezTo>
                    <a:pt x="464" y="19647"/>
                    <a:pt x="369" y="19718"/>
                    <a:pt x="262" y="19778"/>
                  </a:cubicBezTo>
                  <a:lnTo>
                    <a:pt x="72" y="19909"/>
                  </a:lnTo>
                  <a:lnTo>
                    <a:pt x="72" y="19909"/>
                  </a:lnTo>
                  <a:lnTo>
                    <a:pt x="262" y="19790"/>
                  </a:lnTo>
                  <a:cubicBezTo>
                    <a:pt x="369" y="19730"/>
                    <a:pt x="476" y="19659"/>
                    <a:pt x="583" y="19587"/>
                  </a:cubicBezTo>
                  <a:cubicBezTo>
                    <a:pt x="714" y="19492"/>
                    <a:pt x="857" y="19385"/>
                    <a:pt x="976" y="19278"/>
                  </a:cubicBezTo>
                  <a:lnTo>
                    <a:pt x="1215" y="19075"/>
                  </a:lnTo>
                  <a:lnTo>
                    <a:pt x="1453" y="18837"/>
                  </a:lnTo>
                  <a:cubicBezTo>
                    <a:pt x="1536" y="18766"/>
                    <a:pt x="1607" y="18670"/>
                    <a:pt x="1703" y="18575"/>
                  </a:cubicBezTo>
                  <a:cubicBezTo>
                    <a:pt x="1798" y="18480"/>
                    <a:pt x="1881" y="18385"/>
                    <a:pt x="1953" y="18266"/>
                  </a:cubicBezTo>
                  <a:cubicBezTo>
                    <a:pt x="2346" y="17789"/>
                    <a:pt x="2667" y="17254"/>
                    <a:pt x="2917" y="16682"/>
                  </a:cubicBezTo>
                  <a:cubicBezTo>
                    <a:pt x="3227" y="15992"/>
                    <a:pt x="3417" y="15253"/>
                    <a:pt x="3489" y="14503"/>
                  </a:cubicBezTo>
                  <a:cubicBezTo>
                    <a:pt x="3536" y="14087"/>
                    <a:pt x="3536" y="13670"/>
                    <a:pt x="3489" y="13253"/>
                  </a:cubicBezTo>
                  <a:cubicBezTo>
                    <a:pt x="3441" y="12801"/>
                    <a:pt x="3370" y="12372"/>
                    <a:pt x="3274" y="11932"/>
                  </a:cubicBezTo>
                  <a:cubicBezTo>
                    <a:pt x="3084" y="11050"/>
                    <a:pt x="2846" y="10110"/>
                    <a:pt x="2917" y="9134"/>
                  </a:cubicBezTo>
                  <a:cubicBezTo>
                    <a:pt x="2989" y="8157"/>
                    <a:pt x="3370" y="7181"/>
                    <a:pt x="3905" y="6288"/>
                  </a:cubicBezTo>
                  <a:cubicBezTo>
                    <a:pt x="4429" y="5395"/>
                    <a:pt x="5048" y="4562"/>
                    <a:pt x="5810" y="3942"/>
                  </a:cubicBezTo>
                  <a:cubicBezTo>
                    <a:pt x="6179" y="3633"/>
                    <a:pt x="6596" y="3383"/>
                    <a:pt x="7037" y="3192"/>
                  </a:cubicBezTo>
                  <a:cubicBezTo>
                    <a:pt x="7465" y="3026"/>
                    <a:pt x="7918" y="2919"/>
                    <a:pt x="8370" y="2871"/>
                  </a:cubicBezTo>
                  <a:cubicBezTo>
                    <a:pt x="8897" y="2820"/>
                    <a:pt x="9424" y="2795"/>
                    <a:pt x="9951" y="2795"/>
                  </a:cubicBezTo>
                  <a:cubicBezTo>
                    <a:pt x="10282" y="2795"/>
                    <a:pt x="10612" y="2805"/>
                    <a:pt x="10942" y="2823"/>
                  </a:cubicBezTo>
                  <a:cubicBezTo>
                    <a:pt x="11129" y="2832"/>
                    <a:pt x="11317" y="2837"/>
                    <a:pt x="11504" y="2837"/>
                  </a:cubicBezTo>
                  <a:cubicBezTo>
                    <a:pt x="12066" y="2837"/>
                    <a:pt x="12627" y="2796"/>
                    <a:pt x="13180" y="2716"/>
                  </a:cubicBezTo>
                  <a:cubicBezTo>
                    <a:pt x="13799" y="2621"/>
                    <a:pt x="14395" y="2407"/>
                    <a:pt x="14919" y="2073"/>
                  </a:cubicBezTo>
                  <a:cubicBezTo>
                    <a:pt x="15323" y="1823"/>
                    <a:pt x="15669" y="1502"/>
                    <a:pt x="15931" y="1109"/>
                  </a:cubicBezTo>
                  <a:cubicBezTo>
                    <a:pt x="16097" y="859"/>
                    <a:pt x="16216" y="585"/>
                    <a:pt x="16288" y="299"/>
                  </a:cubicBezTo>
                  <a:cubicBezTo>
                    <a:pt x="16312" y="204"/>
                    <a:pt x="16335" y="97"/>
                    <a:pt x="16335" y="2"/>
                  </a:cubicBezTo>
                  <a:cubicBezTo>
                    <a:pt x="16335" y="1"/>
                    <a:pt x="16335" y="1"/>
                    <a:pt x="16335" y="1"/>
                  </a:cubicBezTo>
                  <a:close/>
                  <a:moveTo>
                    <a:pt x="72" y="19909"/>
                  </a:moveTo>
                  <a:lnTo>
                    <a:pt x="72" y="19909"/>
                  </a:lnTo>
                  <a:cubicBezTo>
                    <a:pt x="48" y="19921"/>
                    <a:pt x="24" y="19933"/>
                    <a:pt x="0" y="19944"/>
                  </a:cubicBezTo>
                  <a:cubicBezTo>
                    <a:pt x="24" y="19944"/>
                    <a:pt x="48" y="19933"/>
                    <a:pt x="72" y="1990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6;p42">
              <a:extLst>
                <a:ext uri="{FF2B5EF4-FFF2-40B4-BE49-F238E27FC236}">
                  <a16:creationId xmlns:a16="http://schemas.microsoft.com/office/drawing/2014/main" id="{6049EA64-EAF5-4051-B453-C76A142F8356}"/>
                </a:ext>
              </a:extLst>
            </p:cNvPr>
            <p:cNvSpPr/>
            <p:nvPr/>
          </p:nvSpPr>
          <p:spPr>
            <a:xfrm>
              <a:off x="2376537" y="1349676"/>
              <a:ext cx="699226" cy="866435"/>
            </a:xfrm>
            <a:custGeom>
              <a:avLst/>
              <a:gdLst/>
              <a:ahLst/>
              <a:cxnLst/>
              <a:rect l="l" t="t" r="r" b="b"/>
              <a:pathLst>
                <a:path w="16681" h="20670" extrusionOk="0">
                  <a:moveTo>
                    <a:pt x="16681" y="0"/>
                  </a:moveTo>
                  <a:lnTo>
                    <a:pt x="16609" y="24"/>
                  </a:lnTo>
                  <a:lnTo>
                    <a:pt x="16395" y="131"/>
                  </a:lnTo>
                  <a:cubicBezTo>
                    <a:pt x="16133" y="286"/>
                    <a:pt x="15883" y="465"/>
                    <a:pt x="15645" y="655"/>
                  </a:cubicBezTo>
                  <a:cubicBezTo>
                    <a:pt x="15276" y="965"/>
                    <a:pt x="14954" y="1334"/>
                    <a:pt x="14693" y="1739"/>
                  </a:cubicBezTo>
                  <a:cubicBezTo>
                    <a:pt x="14347" y="2274"/>
                    <a:pt x="14097" y="2882"/>
                    <a:pt x="13978" y="3513"/>
                  </a:cubicBezTo>
                  <a:cubicBezTo>
                    <a:pt x="13847" y="4275"/>
                    <a:pt x="13859" y="5060"/>
                    <a:pt x="14014" y="5822"/>
                  </a:cubicBezTo>
                  <a:cubicBezTo>
                    <a:pt x="14133" y="6644"/>
                    <a:pt x="14359" y="7513"/>
                    <a:pt x="14478" y="8442"/>
                  </a:cubicBezTo>
                  <a:cubicBezTo>
                    <a:pt x="14609" y="9406"/>
                    <a:pt x="14573" y="10382"/>
                    <a:pt x="14407" y="11347"/>
                  </a:cubicBezTo>
                  <a:cubicBezTo>
                    <a:pt x="14216" y="12383"/>
                    <a:pt x="13823" y="13371"/>
                    <a:pt x="13252" y="14240"/>
                  </a:cubicBezTo>
                  <a:cubicBezTo>
                    <a:pt x="12668" y="15121"/>
                    <a:pt x="11906" y="15847"/>
                    <a:pt x="11002" y="16383"/>
                  </a:cubicBezTo>
                  <a:cubicBezTo>
                    <a:pt x="10573" y="16633"/>
                    <a:pt x="10109" y="16836"/>
                    <a:pt x="9632" y="16967"/>
                  </a:cubicBezTo>
                  <a:cubicBezTo>
                    <a:pt x="9180" y="17098"/>
                    <a:pt x="8704" y="17181"/>
                    <a:pt x="8227" y="17205"/>
                  </a:cubicBezTo>
                  <a:cubicBezTo>
                    <a:pt x="7939" y="17223"/>
                    <a:pt x="7655" y="17229"/>
                    <a:pt x="7376" y="17229"/>
                  </a:cubicBezTo>
                  <a:cubicBezTo>
                    <a:pt x="6893" y="17229"/>
                    <a:pt x="6424" y="17212"/>
                    <a:pt x="5969" y="17212"/>
                  </a:cubicBezTo>
                  <a:cubicBezTo>
                    <a:pt x="5840" y="17212"/>
                    <a:pt x="5712" y="17213"/>
                    <a:pt x="5584" y="17217"/>
                  </a:cubicBezTo>
                  <a:cubicBezTo>
                    <a:pt x="5179" y="17229"/>
                    <a:pt x="4775" y="17264"/>
                    <a:pt x="4370" y="17324"/>
                  </a:cubicBezTo>
                  <a:cubicBezTo>
                    <a:pt x="4013" y="17395"/>
                    <a:pt x="3644" y="17502"/>
                    <a:pt x="3298" y="17633"/>
                  </a:cubicBezTo>
                  <a:cubicBezTo>
                    <a:pt x="2703" y="17860"/>
                    <a:pt x="2143" y="18181"/>
                    <a:pt x="1643" y="18586"/>
                  </a:cubicBezTo>
                  <a:cubicBezTo>
                    <a:pt x="1274" y="18895"/>
                    <a:pt x="929" y="19241"/>
                    <a:pt x="631" y="19622"/>
                  </a:cubicBezTo>
                  <a:cubicBezTo>
                    <a:pt x="512" y="19776"/>
                    <a:pt x="417" y="19931"/>
                    <a:pt x="334" y="20050"/>
                  </a:cubicBezTo>
                  <a:cubicBezTo>
                    <a:pt x="262" y="20181"/>
                    <a:pt x="191" y="20288"/>
                    <a:pt x="143" y="20384"/>
                  </a:cubicBezTo>
                  <a:cubicBezTo>
                    <a:pt x="95" y="20479"/>
                    <a:pt x="60" y="20550"/>
                    <a:pt x="36" y="20598"/>
                  </a:cubicBezTo>
                  <a:cubicBezTo>
                    <a:pt x="12" y="20646"/>
                    <a:pt x="0" y="20669"/>
                    <a:pt x="0" y="20669"/>
                  </a:cubicBezTo>
                  <a:cubicBezTo>
                    <a:pt x="0" y="20669"/>
                    <a:pt x="12" y="20646"/>
                    <a:pt x="48" y="20610"/>
                  </a:cubicBezTo>
                  <a:cubicBezTo>
                    <a:pt x="72" y="20562"/>
                    <a:pt x="107" y="20491"/>
                    <a:pt x="155" y="20396"/>
                  </a:cubicBezTo>
                  <a:cubicBezTo>
                    <a:pt x="203" y="20312"/>
                    <a:pt x="274" y="20193"/>
                    <a:pt x="357" y="20074"/>
                  </a:cubicBezTo>
                  <a:cubicBezTo>
                    <a:pt x="441" y="19943"/>
                    <a:pt x="536" y="19800"/>
                    <a:pt x="667" y="19645"/>
                  </a:cubicBezTo>
                  <a:cubicBezTo>
                    <a:pt x="1358" y="18764"/>
                    <a:pt x="2274" y="18086"/>
                    <a:pt x="3322" y="17693"/>
                  </a:cubicBezTo>
                  <a:cubicBezTo>
                    <a:pt x="3667" y="17562"/>
                    <a:pt x="4025" y="17467"/>
                    <a:pt x="4382" y="17395"/>
                  </a:cubicBezTo>
                  <a:cubicBezTo>
                    <a:pt x="4787" y="17336"/>
                    <a:pt x="5179" y="17300"/>
                    <a:pt x="5584" y="17300"/>
                  </a:cubicBezTo>
                  <a:cubicBezTo>
                    <a:pt x="5708" y="17296"/>
                    <a:pt x="5833" y="17295"/>
                    <a:pt x="5960" y="17295"/>
                  </a:cubicBezTo>
                  <a:cubicBezTo>
                    <a:pt x="6455" y="17295"/>
                    <a:pt x="6974" y="17317"/>
                    <a:pt x="7511" y="17317"/>
                  </a:cubicBezTo>
                  <a:cubicBezTo>
                    <a:pt x="7751" y="17317"/>
                    <a:pt x="7993" y="17312"/>
                    <a:pt x="8239" y="17300"/>
                  </a:cubicBezTo>
                  <a:cubicBezTo>
                    <a:pt x="8716" y="17264"/>
                    <a:pt x="9204" y="17193"/>
                    <a:pt x="9668" y="17062"/>
                  </a:cubicBezTo>
                  <a:cubicBezTo>
                    <a:pt x="10144" y="16919"/>
                    <a:pt x="10609" y="16717"/>
                    <a:pt x="11049" y="16455"/>
                  </a:cubicBezTo>
                  <a:cubicBezTo>
                    <a:pt x="11966" y="15919"/>
                    <a:pt x="12740" y="15181"/>
                    <a:pt x="13323" y="14288"/>
                  </a:cubicBezTo>
                  <a:cubicBezTo>
                    <a:pt x="13907" y="13407"/>
                    <a:pt x="14300" y="12406"/>
                    <a:pt x="14490" y="11371"/>
                  </a:cubicBezTo>
                  <a:cubicBezTo>
                    <a:pt x="14669" y="10394"/>
                    <a:pt x="14693" y="9406"/>
                    <a:pt x="14562" y="8430"/>
                  </a:cubicBezTo>
                  <a:cubicBezTo>
                    <a:pt x="14443" y="7489"/>
                    <a:pt x="14216" y="6632"/>
                    <a:pt x="14085" y="5810"/>
                  </a:cubicBezTo>
                  <a:cubicBezTo>
                    <a:pt x="13931" y="5060"/>
                    <a:pt x="13919" y="4286"/>
                    <a:pt x="14038" y="3524"/>
                  </a:cubicBezTo>
                  <a:cubicBezTo>
                    <a:pt x="14157" y="2893"/>
                    <a:pt x="14395" y="2298"/>
                    <a:pt x="14740" y="1762"/>
                  </a:cubicBezTo>
                  <a:cubicBezTo>
                    <a:pt x="15002" y="1369"/>
                    <a:pt x="15312" y="1000"/>
                    <a:pt x="15669" y="679"/>
                  </a:cubicBezTo>
                  <a:cubicBezTo>
                    <a:pt x="15907" y="488"/>
                    <a:pt x="16145" y="310"/>
                    <a:pt x="16407" y="155"/>
                  </a:cubicBezTo>
                  <a:lnTo>
                    <a:pt x="16609" y="36"/>
                  </a:lnTo>
                  <a:lnTo>
                    <a:pt x="166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7;p42">
              <a:extLst>
                <a:ext uri="{FF2B5EF4-FFF2-40B4-BE49-F238E27FC236}">
                  <a16:creationId xmlns:a16="http://schemas.microsoft.com/office/drawing/2014/main" id="{5F167B83-8A23-45F2-A7E1-324750EBAA36}"/>
                </a:ext>
              </a:extLst>
            </p:cNvPr>
            <p:cNvSpPr/>
            <p:nvPr/>
          </p:nvSpPr>
          <p:spPr>
            <a:xfrm>
              <a:off x="2990360" y="1420012"/>
              <a:ext cx="234612" cy="202168"/>
            </a:xfrm>
            <a:custGeom>
              <a:avLst/>
              <a:gdLst/>
              <a:ahLst/>
              <a:cxnLst/>
              <a:rect l="l" t="t" r="r" b="b"/>
              <a:pathLst>
                <a:path w="5597" h="4823" extrusionOk="0">
                  <a:moveTo>
                    <a:pt x="1" y="1"/>
                  </a:moveTo>
                  <a:cubicBezTo>
                    <a:pt x="72" y="72"/>
                    <a:pt x="156" y="132"/>
                    <a:pt x="239" y="180"/>
                  </a:cubicBezTo>
                  <a:lnTo>
                    <a:pt x="882" y="644"/>
                  </a:lnTo>
                  <a:cubicBezTo>
                    <a:pt x="1418" y="1037"/>
                    <a:pt x="2156" y="1596"/>
                    <a:pt x="2930" y="2263"/>
                  </a:cubicBezTo>
                  <a:cubicBezTo>
                    <a:pt x="3704" y="2930"/>
                    <a:pt x="4371" y="3573"/>
                    <a:pt x="4835" y="4049"/>
                  </a:cubicBezTo>
                  <a:cubicBezTo>
                    <a:pt x="5061" y="4287"/>
                    <a:pt x="5252" y="4478"/>
                    <a:pt x="5394" y="4621"/>
                  </a:cubicBezTo>
                  <a:cubicBezTo>
                    <a:pt x="5454" y="4692"/>
                    <a:pt x="5525" y="4763"/>
                    <a:pt x="5597" y="4823"/>
                  </a:cubicBezTo>
                  <a:cubicBezTo>
                    <a:pt x="5537" y="4752"/>
                    <a:pt x="5478" y="4668"/>
                    <a:pt x="5406" y="4597"/>
                  </a:cubicBezTo>
                  <a:cubicBezTo>
                    <a:pt x="5287" y="4454"/>
                    <a:pt x="5109" y="4251"/>
                    <a:pt x="4882" y="4001"/>
                  </a:cubicBezTo>
                  <a:cubicBezTo>
                    <a:pt x="3680" y="2739"/>
                    <a:pt x="2346" y="1585"/>
                    <a:pt x="906" y="596"/>
                  </a:cubicBezTo>
                  <a:cubicBezTo>
                    <a:pt x="632" y="406"/>
                    <a:pt x="418" y="251"/>
                    <a:pt x="251" y="156"/>
                  </a:cubicBezTo>
                  <a:cubicBezTo>
                    <a:pt x="168" y="96"/>
                    <a:pt x="84" y="49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8;p42">
              <a:extLst>
                <a:ext uri="{FF2B5EF4-FFF2-40B4-BE49-F238E27FC236}">
                  <a16:creationId xmlns:a16="http://schemas.microsoft.com/office/drawing/2014/main" id="{986D06F5-AB57-402B-B738-06F877C532CD}"/>
                </a:ext>
              </a:extLst>
            </p:cNvPr>
            <p:cNvSpPr/>
            <p:nvPr/>
          </p:nvSpPr>
          <p:spPr>
            <a:xfrm>
              <a:off x="2962946" y="1493910"/>
              <a:ext cx="202168" cy="174209"/>
            </a:xfrm>
            <a:custGeom>
              <a:avLst/>
              <a:gdLst/>
              <a:ahLst/>
              <a:cxnLst/>
              <a:rect l="l" t="t" r="r" b="b"/>
              <a:pathLst>
                <a:path w="4823" h="4156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72"/>
                    <a:pt x="107" y="131"/>
                    <a:pt x="167" y="191"/>
                  </a:cubicBezTo>
                  <a:cubicBezTo>
                    <a:pt x="274" y="310"/>
                    <a:pt x="441" y="476"/>
                    <a:pt x="643" y="691"/>
                  </a:cubicBezTo>
                  <a:cubicBezTo>
                    <a:pt x="1036" y="1095"/>
                    <a:pt x="1619" y="1643"/>
                    <a:pt x="2286" y="2227"/>
                  </a:cubicBezTo>
                  <a:cubicBezTo>
                    <a:pt x="2953" y="2810"/>
                    <a:pt x="3584" y="3298"/>
                    <a:pt x="4048" y="3631"/>
                  </a:cubicBezTo>
                  <a:cubicBezTo>
                    <a:pt x="4274" y="3798"/>
                    <a:pt x="4477" y="3941"/>
                    <a:pt x="4608" y="4024"/>
                  </a:cubicBezTo>
                  <a:cubicBezTo>
                    <a:pt x="4679" y="4072"/>
                    <a:pt x="4751" y="4120"/>
                    <a:pt x="4822" y="4155"/>
                  </a:cubicBezTo>
                  <a:cubicBezTo>
                    <a:pt x="4763" y="4096"/>
                    <a:pt x="4703" y="4048"/>
                    <a:pt x="4632" y="3989"/>
                  </a:cubicBezTo>
                  <a:lnTo>
                    <a:pt x="4084" y="3572"/>
                  </a:lnTo>
                  <a:cubicBezTo>
                    <a:pt x="3631" y="3227"/>
                    <a:pt x="3012" y="2727"/>
                    <a:pt x="2346" y="2155"/>
                  </a:cubicBezTo>
                  <a:cubicBezTo>
                    <a:pt x="1679" y="1584"/>
                    <a:pt x="1095" y="1036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9;p42">
              <a:extLst>
                <a:ext uri="{FF2B5EF4-FFF2-40B4-BE49-F238E27FC236}">
                  <a16:creationId xmlns:a16="http://schemas.microsoft.com/office/drawing/2014/main" id="{65E612AA-7675-4C59-8001-D14039AE7452}"/>
                </a:ext>
              </a:extLst>
            </p:cNvPr>
            <p:cNvSpPr/>
            <p:nvPr/>
          </p:nvSpPr>
          <p:spPr>
            <a:xfrm>
              <a:off x="2971916" y="1584240"/>
              <a:ext cx="112842" cy="99344"/>
            </a:xfrm>
            <a:custGeom>
              <a:avLst/>
              <a:gdLst/>
              <a:ahLst/>
              <a:cxnLst/>
              <a:rect l="l" t="t" r="r" b="b"/>
              <a:pathLst>
                <a:path w="2692" h="2370" extrusionOk="0">
                  <a:moveTo>
                    <a:pt x="0" y="0"/>
                  </a:moveTo>
                  <a:lnTo>
                    <a:pt x="0" y="0"/>
                  </a:lnTo>
                  <a:cubicBezTo>
                    <a:pt x="119" y="131"/>
                    <a:pt x="250" y="262"/>
                    <a:pt x="381" y="369"/>
                  </a:cubicBezTo>
                  <a:lnTo>
                    <a:pt x="1334" y="1203"/>
                  </a:lnTo>
                  <a:lnTo>
                    <a:pt x="2286" y="2036"/>
                  </a:lnTo>
                  <a:cubicBezTo>
                    <a:pt x="2405" y="2167"/>
                    <a:pt x="2548" y="2274"/>
                    <a:pt x="2691" y="2369"/>
                  </a:cubicBezTo>
                  <a:cubicBezTo>
                    <a:pt x="2584" y="2227"/>
                    <a:pt x="2453" y="2108"/>
                    <a:pt x="2322" y="1988"/>
                  </a:cubicBezTo>
                  <a:cubicBezTo>
                    <a:pt x="2096" y="1762"/>
                    <a:pt x="1763" y="1465"/>
                    <a:pt x="1393" y="1131"/>
                  </a:cubicBezTo>
                  <a:cubicBezTo>
                    <a:pt x="1024" y="798"/>
                    <a:pt x="679" y="512"/>
                    <a:pt x="429" y="310"/>
                  </a:cubicBezTo>
                  <a:cubicBezTo>
                    <a:pt x="298" y="191"/>
                    <a:pt x="155" y="83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0;p42">
              <a:extLst>
                <a:ext uri="{FF2B5EF4-FFF2-40B4-BE49-F238E27FC236}">
                  <a16:creationId xmlns:a16="http://schemas.microsoft.com/office/drawing/2014/main" id="{953D1AEB-B765-4164-BDB6-43A8537266C4}"/>
                </a:ext>
              </a:extLst>
            </p:cNvPr>
            <p:cNvSpPr/>
            <p:nvPr/>
          </p:nvSpPr>
          <p:spPr>
            <a:xfrm>
              <a:off x="2903551" y="1692510"/>
              <a:ext cx="89368" cy="70421"/>
            </a:xfrm>
            <a:custGeom>
              <a:avLst/>
              <a:gdLst/>
              <a:ahLst/>
              <a:cxnLst/>
              <a:rect l="l" t="t" r="r" b="b"/>
              <a:pathLst>
                <a:path w="2132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08"/>
                    <a:pt x="179" y="203"/>
                    <a:pt x="286" y="287"/>
                  </a:cubicBezTo>
                  <a:cubicBezTo>
                    <a:pt x="465" y="453"/>
                    <a:pt x="727" y="668"/>
                    <a:pt x="1012" y="906"/>
                  </a:cubicBezTo>
                  <a:cubicBezTo>
                    <a:pt x="1310" y="1144"/>
                    <a:pt x="1584" y="1334"/>
                    <a:pt x="1786" y="1477"/>
                  </a:cubicBezTo>
                  <a:cubicBezTo>
                    <a:pt x="1893" y="1560"/>
                    <a:pt x="2012" y="1620"/>
                    <a:pt x="2131" y="1680"/>
                  </a:cubicBezTo>
                  <a:cubicBezTo>
                    <a:pt x="2036" y="1584"/>
                    <a:pt x="1941" y="1501"/>
                    <a:pt x="1822" y="1418"/>
                  </a:cubicBezTo>
                  <a:lnTo>
                    <a:pt x="1072" y="834"/>
                  </a:lnTo>
                  <a:lnTo>
                    <a:pt x="322" y="239"/>
                  </a:lnTo>
                  <a:cubicBezTo>
                    <a:pt x="226" y="144"/>
                    <a:pt x="119" y="72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1;p42">
              <a:extLst>
                <a:ext uri="{FF2B5EF4-FFF2-40B4-BE49-F238E27FC236}">
                  <a16:creationId xmlns:a16="http://schemas.microsoft.com/office/drawing/2014/main" id="{B5E5BF74-4A47-4EE8-9FD3-7C55267758D1}"/>
                </a:ext>
              </a:extLst>
            </p:cNvPr>
            <p:cNvSpPr/>
            <p:nvPr/>
          </p:nvSpPr>
          <p:spPr>
            <a:xfrm>
              <a:off x="2822694" y="1725918"/>
              <a:ext cx="160251" cy="121351"/>
            </a:xfrm>
            <a:custGeom>
              <a:avLst/>
              <a:gdLst/>
              <a:ahLst/>
              <a:cxnLst/>
              <a:rect l="l" t="t" r="r" b="b"/>
              <a:pathLst>
                <a:path w="3823" h="2895" extrusionOk="0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36" y="49"/>
                    <a:pt x="72" y="97"/>
                    <a:pt x="119" y="132"/>
                  </a:cubicBezTo>
                  <a:cubicBezTo>
                    <a:pt x="203" y="228"/>
                    <a:pt x="322" y="359"/>
                    <a:pt x="477" y="502"/>
                  </a:cubicBezTo>
                  <a:cubicBezTo>
                    <a:pt x="893" y="906"/>
                    <a:pt x="1322" y="1275"/>
                    <a:pt x="1774" y="1621"/>
                  </a:cubicBezTo>
                  <a:cubicBezTo>
                    <a:pt x="2227" y="1966"/>
                    <a:pt x="2703" y="2287"/>
                    <a:pt x="3191" y="2573"/>
                  </a:cubicBezTo>
                  <a:cubicBezTo>
                    <a:pt x="3382" y="2680"/>
                    <a:pt x="3537" y="2764"/>
                    <a:pt x="3644" y="2823"/>
                  </a:cubicBezTo>
                  <a:cubicBezTo>
                    <a:pt x="3703" y="2859"/>
                    <a:pt x="3763" y="2883"/>
                    <a:pt x="3822" y="2895"/>
                  </a:cubicBezTo>
                  <a:cubicBezTo>
                    <a:pt x="3632" y="2764"/>
                    <a:pt x="3429" y="2633"/>
                    <a:pt x="3227" y="2514"/>
                  </a:cubicBezTo>
                  <a:cubicBezTo>
                    <a:pt x="2858" y="2287"/>
                    <a:pt x="2370" y="1954"/>
                    <a:pt x="1834" y="1549"/>
                  </a:cubicBezTo>
                  <a:cubicBezTo>
                    <a:pt x="1298" y="1144"/>
                    <a:pt x="846" y="763"/>
                    <a:pt x="524" y="466"/>
                  </a:cubicBezTo>
                  <a:cubicBezTo>
                    <a:pt x="212" y="189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;p42">
              <a:extLst>
                <a:ext uri="{FF2B5EF4-FFF2-40B4-BE49-F238E27FC236}">
                  <a16:creationId xmlns:a16="http://schemas.microsoft.com/office/drawing/2014/main" id="{EAC1FDC8-0A4F-469A-8B45-36B0B2870561}"/>
                </a:ext>
              </a:extLst>
            </p:cNvPr>
            <p:cNvSpPr/>
            <p:nvPr/>
          </p:nvSpPr>
          <p:spPr>
            <a:xfrm>
              <a:off x="2770299" y="1787325"/>
              <a:ext cx="178191" cy="135352"/>
            </a:xfrm>
            <a:custGeom>
              <a:avLst/>
              <a:gdLst/>
              <a:ahLst/>
              <a:cxnLst/>
              <a:rect l="l" t="t" r="r" b="b"/>
              <a:pathLst>
                <a:path w="4251" h="3229" extrusionOk="0">
                  <a:moveTo>
                    <a:pt x="14" y="0"/>
                  </a:moveTo>
                  <a:cubicBezTo>
                    <a:pt x="13" y="0"/>
                    <a:pt x="13" y="1"/>
                    <a:pt x="12" y="1"/>
                  </a:cubicBezTo>
                  <a:cubicBezTo>
                    <a:pt x="0" y="13"/>
                    <a:pt x="929" y="751"/>
                    <a:pt x="2096" y="1644"/>
                  </a:cubicBezTo>
                  <a:cubicBezTo>
                    <a:pt x="3243" y="2534"/>
                    <a:pt x="4184" y="3228"/>
                    <a:pt x="4226" y="3228"/>
                  </a:cubicBezTo>
                  <a:cubicBezTo>
                    <a:pt x="4226" y="3228"/>
                    <a:pt x="4227" y="3228"/>
                    <a:pt x="4227" y="3228"/>
                  </a:cubicBezTo>
                  <a:cubicBezTo>
                    <a:pt x="4251" y="3216"/>
                    <a:pt x="3310" y="2466"/>
                    <a:pt x="2155" y="1573"/>
                  </a:cubicBezTo>
                  <a:cubicBezTo>
                    <a:pt x="1008" y="694"/>
                    <a:pt x="67" y="0"/>
                    <a:pt x="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3;p42">
              <a:extLst>
                <a:ext uri="{FF2B5EF4-FFF2-40B4-BE49-F238E27FC236}">
                  <a16:creationId xmlns:a16="http://schemas.microsoft.com/office/drawing/2014/main" id="{02EF4D9B-B405-42C8-863D-9891D31C4272}"/>
                </a:ext>
              </a:extLst>
            </p:cNvPr>
            <p:cNvSpPr/>
            <p:nvPr/>
          </p:nvSpPr>
          <p:spPr>
            <a:xfrm>
              <a:off x="2708389" y="1842739"/>
              <a:ext cx="196216" cy="147256"/>
            </a:xfrm>
            <a:custGeom>
              <a:avLst/>
              <a:gdLst/>
              <a:ahLst/>
              <a:cxnLst/>
              <a:rect l="l" t="t" r="r" b="b"/>
              <a:pathLst>
                <a:path w="4681" h="3513" extrusionOk="0">
                  <a:moveTo>
                    <a:pt x="1" y="1"/>
                  </a:moveTo>
                  <a:cubicBezTo>
                    <a:pt x="49" y="60"/>
                    <a:pt x="108" y="120"/>
                    <a:pt x="168" y="167"/>
                  </a:cubicBezTo>
                  <a:cubicBezTo>
                    <a:pt x="275" y="262"/>
                    <a:pt x="441" y="417"/>
                    <a:pt x="644" y="584"/>
                  </a:cubicBezTo>
                  <a:cubicBezTo>
                    <a:pt x="1049" y="917"/>
                    <a:pt x="1620" y="1382"/>
                    <a:pt x="2263" y="1870"/>
                  </a:cubicBezTo>
                  <a:cubicBezTo>
                    <a:pt x="2906" y="2358"/>
                    <a:pt x="3513" y="2775"/>
                    <a:pt x="3954" y="3060"/>
                  </a:cubicBezTo>
                  <a:cubicBezTo>
                    <a:pt x="4168" y="3203"/>
                    <a:pt x="4359" y="3322"/>
                    <a:pt x="4478" y="3406"/>
                  </a:cubicBezTo>
                  <a:cubicBezTo>
                    <a:pt x="4549" y="3441"/>
                    <a:pt x="4609" y="3477"/>
                    <a:pt x="4680" y="3513"/>
                  </a:cubicBezTo>
                  <a:cubicBezTo>
                    <a:pt x="4632" y="3453"/>
                    <a:pt x="4573" y="3406"/>
                    <a:pt x="4501" y="3370"/>
                  </a:cubicBezTo>
                  <a:lnTo>
                    <a:pt x="3989" y="3013"/>
                  </a:lnTo>
                  <a:cubicBezTo>
                    <a:pt x="3561" y="2703"/>
                    <a:pt x="2966" y="2275"/>
                    <a:pt x="2323" y="1798"/>
                  </a:cubicBezTo>
                  <a:cubicBezTo>
                    <a:pt x="1668" y="1310"/>
                    <a:pt x="1096" y="858"/>
                    <a:pt x="680" y="524"/>
                  </a:cubicBezTo>
                  <a:lnTo>
                    <a:pt x="191" y="143"/>
                  </a:lnTo>
                  <a:cubicBezTo>
                    <a:pt x="132" y="84"/>
                    <a:pt x="72" y="36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4;p42">
              <a:extLst>
                <a:ext uri="{FF2B5EF4-FFF2-40B4-BE49-F238E27FC236}">
                  <a16:creationId xmlns:a16="http://schemas.microsoft.com/office/drawing/2014/main" id="{8709E612-45AA-4702-8A15-9CA06CFDBD62}"/>
                </a:ext>
              </a:extLst>
            </p:cNvPr>
            <p:cNvSpPr/>
            <p:nvPr/>
          </p:nvSpPr>
          <p:spPr>
            <a:xfrm>
              <a:off x="2688939" y="1923553"/>
              <a:ext cx="151280" cy="115399"/>
            </a:xfrm>
            <a:custGeom>
              <a:avLst/>
              <a:gdLst/>
              <a:ahLst/>
              <a:cxnLst/>
              <a:rect l="l" t="t" r="r" b="b"/>
              <a:pathLst>
                <a:path w="3609" h="2753" extrusionOk="0">
                  <a:moveTo>
                    <a:pt x="26" y="1"/>
                  </a:moveTo>
                  <a:cubicBezTo>
                    <a:pt x="25" y="1"/>
                    <a:pt x="25" y="1"/>
                    <a:pt x="24" y="1"/>
                  </a:cubicBezTo>
                  <a:cubicBezTo>
                    <a:pt x="1" y="25"/>
                    <a:pt x="786" y="656"/>
                    <a:pt x="1775" y="1418"/>
                  </a:cubicBezTo>
                  <a:cubicBezTo>
                    <a:pt x="2755" y="2165"/>
                    <a:pt x="3541" y="2752"/>
                    <a:pt x="3594" y="2752"/>
                  </a:cubicBezTo>
                  <a:cubicBezTo>
                    <a:pt x="3595" y="2752"/>
                    <a:pt x="3596" y="2752"/>
                    <a:pt x="3596" y="2752"/>
                  </a:cubicBezTo>
                  <a:cubicBezTo>
                    <a:pt x="3608" y="2740"/>
                    <a:pt x="2834" y="2109"/>
                    <a:pt x="1834" y="1347"/>
                  </a:cubicBezTo>
                  <a:cubicBezTo>
                    <a:pt x="865" y="599"/>
                    <a:pt x="67" y="1"/>
                    <a:pt x="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5;p42">
              <a:extLst>
                <a:ext uri="{FF2B5EF4-FFF2-40B4-BE49-F238E27FC236}">
                  <a16:creationId xmlns:a16="http://schemas.microsoft.com/office/drawing/2014/main" id="{FB88CD87-C111-4637-B52E-8B51232C5C68}"/>
                </a:ext>
              </a:extLst>
            </p:cNvPr>
            <p:cNvSpPr/>
            <p:nvPr/>
          </p:nvSpPr>
          <p:spPr>
            <a:xfrm>
              <a:off x="2671963" y="2007428"/>
              <a:ext cx="86895" cy="58433"/>
            </a:xfrm>
            <a:custGeom>
              <a:avLst/>
              <a:gdLst/>
              <a:ahLst/>
              <a:cxnLst/>
              <a:rect l="l" t="t" r="r" b="b"/>
              <a:pathLst>
                <a:path w="2073" h="1394" extrusionOk="0">
                  <a:moveTo>
                    <a:pt x="1" y="1"/>
                  </a:moveTo>
                  <a:lnTo>
                    <a:pt x="1" y="1"/>
                  </a:lnTo>
                  <a:cubicBezTo>
                    <a:pt x="322" y="274"/>
                    <a:pt x="656" y="513"/>
                    <a:pt x="1013" y="727"/>
                  </a:cubicBezTo>
                  <a:cubicBezTo>
                    <a:pt x="1346" y="977"/>
                    <a:pt x="1703" y="1191"/>
                    <a:pt x="2072" y="1394"/>
                  </a:cubicBezTo>
                  <a:cubicBezTo>
                    <a:pt x="1751" y="1120"/>
                    <a:pt x="1418" y="882"/>
                    <a:pt x="1060" y="655"/>
                  </a:cubicBezTo>
                  <a:cubicBezTo>
                    <a:pt x="727" y="417"/>
                    <a:pt x="370" y="19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6;p42">
              <a:extLst>
                <a:ext uri="{FF2B5EF4-FFF2-40B4-BE49-F238E27FC236}">
                  <a16:creationId xmlns:a16="http://schemas.microsoft.com/office/drawing/2014/main" id="{CF6E1D4D-E373-4EED-B705-367A56E03CD8}"/>
                </a:ext>
              </a:extLst>
            </p:cNvPr>
            <p:cNvSpPr/>
            <p:nvPr/>
          </p:nvSpPr>
          <p:spPr>
            <a:xfrm>
              <a:off x="2584652" y="2087782"/>
              <a:ext cx="126800" cy="90877"/>
            </a:xfrm>
            <a:custGeom>
              <a:avLst/>
              <a:gdLst/>
              <a:ahLst/>
              <a:cxnLst/>
              <a:rect l="l" t="t" r="r" b="b"/>
              <a:pathLst>
                <a:path w="3025" h="2168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20"/>
                    <a:pt x="286" y="227"/>
                    <a:pt x="441" y="322"/>
                  </a:cubicBezTo>
                  <a:cubicBezTo>
                    <a:pt x="715" y="524"/>
                    <a:pt x="1096" y="786"/>
                    <a:pt x="1512" y="1084"/>
                  </a:cubicBezTo>
                  <a:cubicBezTo>
                    <a:pt x="1941" y="1382"/>
                    <a:pt x="2310" y="1655"/>
                    <a:pt x="2584" y="1858"/>
                  </a:cubicBezTo>
                  <a:cubicBezTo>
                    <a:pt x="2715" y="1977"/>
                    <a:pt x="2870" y="2084"/>
                    <a:pt x="3024" y="2167"/>
                  </a:cubicBezTo>
                  <a:cubicBezTo>
                    <a:pt x="2905" y="2036"/>
                    <a:pt x="2762" y="1917"/>
                    <a:pt x="2620" y="1810"/>
                  </a:cubicBezTo>
                  <a:cubicBezTo>
                    <a:pt x="2358" y="1596"/>
                    <a:pt x="1988" y="1310"/>
                    <a:pt x="1572" y="1013"/>
                  </a:cubicBezTo>
                  <a:cubicBezTo>
                    <a:pt x="1155" y="703"/>
                    <a:pt x="762" y="453"/>
                    <a:pt x="476" y="274"/>
                  </a:cubicBezTo>
                  <a:cubicBezTo>
                    <a:pt x="334" y="167"/>
                    <a:pt x="167" y="8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7;p42">
              <a:extLst>
                <a:ext uri="{FF2B5EF4-FFF2-40B4-BE49-F238E27FC236}">
                  <a16:creationId xmlns:a16="http://schemas.microsoft.com/office/drawing/2014/main" id="{8A58C4A8-0B20-4814-9022-6DF127319983}"/>
                </a:ext>
              </a:extLst>
            </p:cNvPr>
            <p:cNvSpPr/>
            <p:nvPr/>
          </p:nvSpPr>
          <p:spPr>
            <a:xfrm>
              <a:off x="2508783" y="2089291"/>
              <a:ext cx="181712" cy="165742"/>
            </a:xfrm>
            <a:custGeom>
              <a:avLst/>
              <a:gdLst/>
              <a:ahLst/>
              <a:cxnLst/>
              <a:rect l="l" t="t" r="r" b="b"/>
              <a:pathLst>
                <a:path w="4335" h="3954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60"/>
                    <a:pt x="108" y="107"/>
                    <a:pt x="167" y="155"/>
                  </a:cubicBezTo>
                  <a:lnTo>
                    <a:pt x="643" y="572"/>
                  </a:lnTo>
                  <a:cubicBezTo>
                    <a:pt x="1048" y="917"/>
                    <a:pt x="1596" y="1393"/>
                    <a:pt x="2203" y="1941"/>
                  </a:cubicBezTo>
                  <a:cubicBezTo>
                    <a:pt x="2798" y="2489"/>
                    <a:pt x="3322" y="2989"/>
                    <a:pt x="3703" y="3358"/>
                  </a:cubicBezTo>
                  <a:lnTo>
                    <a:pt x="4156" y="3798"/>
                  </a:lnTo>
                  <a:cubicBezTo>
                    <a:pt x="4215" y="3858"/>
                    <a:pt x="4275" y="3905"/>
                    <a:pt x="4334" y="3953"/>
                  </a:cubicBezTo>
                  <a:cubicBezTo>
                    <a:pt x="4287" y="3882"/>
                    <a:pt x="4239" y="3822"/>
                    <a:pt x="4191" y="3774"/>
                  </a:cubicBezTo>
                  <a:cubicBezTo>
                    <a:pt x="4084" y="3667"/>
                    <a:pt x="3941" y="3501"/>
                    <a:pt x="3751" y="3310"/>
                  </a:cubicBezTo>
                  <a:cubicBezTo>
                    <a:pt x="3382" y="2929"/>
                    <a:pt x="2858" y="2417"/>
                    <a:pt x="2263" y="1870"/>
                  </a:cubicBezTo>
                  <a:cubicBezTo>
                    <a:pt x="1667" y="1322"/>
                    <a:pt x="1096" y="846"/>
                    <a:pt x="691" y="524"/>
                  </a:cubicBezTo>
                  <a:cubicBezTo>
                    <a:pt x="477" y="357"/>
                    <a:pt x="310" y="215"/>
                    <a:pt x="191" y="131"/>
                  </a:cubicBezTo>
                  <a:cubicBezTo>
                    <a:pt x="131" y="84"/>
                    <a:pt x="72" y="3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8;p42">
              <a:extLst>
                <a:ext uri="{FF2B5EF4-FFF2-40B4-BE49-F238E27FC236}">
                  <a16:creationId xmlns:a16="http://schemas.microsoft.com/office/drawing/2014/main" id="{397C3686-1948-4CC9-BFB8-E20B3907365E}"/>
                </a:ext>
              </a:extLst>
            </p:cNvPr>
            <p:cNvSpPr/>
            <p:nvPr/>
          </p:nvSpPr>
          <p:spPr>
            <a:xfrm>
              <a:off x="2445406" y="2146171"/>
              <a:ext cx="202671" cy="174209"/>
            </a:xfrm>
            <a:custGeom>
              <a:avLst/>
              <a:gdLst/>
              <a:ahLst/>
              <a:cxnLst/>
              <a:rect l="l" t="t" r="r" b="b"/>
              <a:pathLst>
                <a:path w="4835" h="4156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60"/>
                    <a:pt x="107" y="108"/>
                    <a:pt x="179" y="155"/>
                  </a:cubicBezTo>
                  <a:lnTo>
                    <a:pt x="691" y="608"/>
                  </a:lnTo>
                  <a:lnTo>
                    <a:pt x="2405" y="2072"/>
                  </a:lnTo>
                  <a:cubicBezTo>
                    <a:pt x="3072" y="2644"/>
                    <a:pt x="3667" y="3168"/>
                    <a:pt x="4120" y="3549"/>
                  </a:cubicBezTo>
                  <a:lnTo>
                    <a:pt x="4632" y="4001"/>
                  </a:lnTo>
                  <a:cubicBezTo>
                    <a:pt x="4691" y="4061"/>
                    <a:pt x="4763" y="4108"/>
                    <a:pt x="4834" y="4156"/>
                  </a:cubicBezTo>
                  <a:cubicBezTo>
                    <a:pt x="4787" y="4084"/>
                    <a:pt x="4727" y="4025"/>
                    <a:pt x="4656" y="3977"/>
                  </a:cubicBezTo>
                  <a:cubicBezTo>
                    <a:pt x="4548" y="3858"/>
                    <a:pt x="4382" y="3703"/>
                    <a:pt x="4167" y="3501"/>
                  </a:cubicBezTo>
                  <a:cubicBezTo>
                    <a:pt x="3739" y="3108"/>
                    <a:pt x="3144" y="2584"/>
                    <a:pt x="2477" y="2013"/>
                  </a:cubicBezTo>
                  <a:cubicBezTo>
                    <a:pt x="1810" y="1429"/>
                    <a:pt x="1191" y="929"/>
                    <a:pt x="738" y="560"/>
                  </a:cubicBezTo>
                  <a:cubicBezTo>
                    <a:pt x="512" y="382"/>
                    <a:pt x="334" y="239"/>
                    <a:pt x="203" y="143"/>
                  </a:cubicBezTo>
                  <a:cubicBezTo>
                    <a:pt x="131" y="84"/>
                    <a:pt x="72" y="36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9;p42">
              <a:extLst>
                <a:ext uri="{FF2B5EF4-FFF2-40B4-BE49-F238E27FC236}">
                  <a16:creationId xmlns:a16="http://schemas.microsoft.com/office/drawing/2014/main" id="{B24B4D23-6B19-46A3-A3D8-2685153C6799}"/>
                </a:ext>
              </a:extLst>
            </p:cNvPr>
            <p:cNvSpPr/>
            <p:nvPr/>
          </p:nvSpPr>
          <p:spPr>
            <a:xfrm>
              <a:off x="2209836" y="1440425"/>
              <a:ext cx="153250" cy="287093"/>
            </a:xfrm>
            <a:custGeom>
              <a:avLst/>
              <a:gdLst/>
              <a:ahLst/>
              <a:cxnLst/>
              <a:rect l="l" t="t" r="r" b="b"/>
              <a:pathLst>
                <a:path w="3656" h="6849" extrusionOk="0">
                  <a:moveTo>
                    <a:pt x="2432" y="0"/>
                  </a:moveTo>
                  <a:cubicBezTo>
                    <a:pt x="1474" y="0"/>
                    <a:pt x="481" y="1990"/>
                    <a:pt x="286" y="3181"/>
                  </a:cubicBezTo>
                  <a:cubicBezTo>
                    <a:pt x="167" y="4015"/>
                    <a:pt x="1" y="5681"/>
                    <a:pt x="822" y="6848"/>
                  </a:cubicBezTo>
                  <a:cubicBezTo>
                    <a:pt x="1822" y="6050"/>
                    <a:pt x="2858" y="4967"/>
                    <a:pt x="3299" y="3753"/>
                  </a:cubicBezTo>
                  <a:cubicBezTo>
                    <a:pt x="3561" y="3133"/>
                    <a:pt x="3656" y="2467"/>
                    <a:pt x="3608" y="1800"/>
                  </a:cubicBezTo>
                  <a:cubicBezTo>
                    <a:pt x="3561" y="1121"/>
                    <a:pt x="3239" y="502"/>
                    <a:pt x="2715" y="74"/>
                  </a:cubicBezTo>
                  <a:lnTo>
                    <a:pt x="2715" y="62"/>
                  </a:lnTo>
                  <a:cubicBezTo>
                    <a:pt x="2622" y="20"/>
                    <a:pt x="2527" y="0"/>
                    <a:pt x="243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00;p42">
              <a:extLst>
                <a:ext uri="{FF2B5EF4-FFF2-40B4-BE49-F238E27FC236}">
                  <a16:creationId xmlns:a16="http://schemas.microsoft.com/office/drawing/2014/main" id="{9B28765E-EF74-48A4-B785-C6F32E12DED1}"/>
                </a:ext>
              </a:extLst>
            </p:cNvPr>
            <p:cNvSpPr/>
            <p:nvPr/>
          </p:nvSpPr>
          <p:spPr>
            <a:xfrm>
              <a:off x="2273717" y="1739582"/>
              <a:ext cx="176724" cy="103494"/>
            </a:xfrm>
            <a:custGeom>
              <a:avLst/>
              <a:gdLst/>
              <a:ahLst/>
              <a:cxnLst/>
              <a:rect l="l" t="t" r="r" b="b"/>
              <a:pathLst>
                <a:path w="4216" h="2469" extrusionOk="0">
                  <a:moveTo>
                    <a:pt x="2372" y="1"/>
                  </a:moveTo>
                  <a:cubicBezTo>
                    <a:pt x="1955" y="1"/>
                    <a:pt x="1540" y="94"/>
                    <a:pt x="1155" y="283"/>
                  </a:cubicBezTo>
                  <a:cubicBezTo>
                    <a:pt x="477" y="628"/>
                    <a:pt x="36" y="1319"/>
                    <a:pt x="1" y="2081"/>
                  </a:cubicBezTo>
                  <a:lnTo>
                    <a:pt x="1" y="2092"/>
                  </a:lnTo>
                  <a:cubicBezTo>
                    <a:pt x="452" y="2361"/>
                    <a:pt x="940" y="2468"/>
                    <a:pt x="1441" y="2468"/>
                  </a:cubicBezTo>
                  <a:cubicBezTo>
                    <a:pt x="1983" y="2468"/>
                    <a:pt x="2540" y="2343"/>
                    <a:pt x="3084" y="2164"/>
                  </a:cubicBezTo>
                  <a:cubicBezTo>
                    <a:pt x="3394" y="2081"/>
                    <a:pt x="3680" y="1914"/>
                    <a:pt x="3906" y="1676"/>
                  </a:cubicBezTo>
                  <a:cubicBezTo>
                    <a:pt x="4132" y="1438"/>
                    <a:pt x="4215" y="1092"/>
                    <a:pt x="4108" y="783"/>
                  </a:cubicBezTo>
                  <a:cubicBezTo>
                    <a:pt x="3989" y="461"/>
                    <a:pt x="3656" y="271"/>
                    <a:pt x="3322" y="164"/>
                  </a:cubicBezTo>
                  <a:cubicBezTo>
                    <a:pt x="3013" y="55"/>
                    <a:pt x="2692" y="1"/>
                    <a:pt x="2372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01;p42">
              <a:extLst>
                <a:ext uri="{FF2B5EF4-FFF2-40B4-BE49-F238E27FC236}">
                  <a16:creationId xmlns:a16="http://schemas.microsoft.com/office/drawing/2014/main" id="{883E3168-7651-41A6-AA4A-B607C78F4EB4}"/>
                </a:ext>
              </a:extLst>
            </p:cNvPr>
            <p:cNvSpPr/>
            <p:nvPr/>
          </p:nvSpPr>
          <p:spPr>
            <a:xfrm>
              <a:off x="2191393" y="1790133"/>
              <a:ext cx="181167" cy="144490"/>
            </a:xfrm>
            <a:custGeom>
              <a:avLst/>
              <a:gdLst/>
              <a:ahLst/>
              <a:cxnLst/>
              <a:rect l="l" t="t" r="r" b="b"/>
              <a:pathLst>
                <a:path w="4322" h="3447" extrusionOk="0">
                  <a:moveTo>
                    <a:pt x="4161" y="0"/>
                  </a:moveTo>
                  <a:cubicBezTo>
                    <a:pt x="4139" y="0"/>
                    <a:pt x="4117" y="2"/>
                    <a:pt x="4096" y="5"/>
                  </a:cubicBezTo>
                  <a:cubicBezTo>
                    <a:pt x="3881" y="5"/>
                    <a:pt x="3667" y="41"/>
                    <a:pt x="3465" y="89"/>
                  </a:cubicBezTo>
                  <a:cubicBezTo>
                    <a:pt x="2786" y="255"/>
                    <a:pt x="2167" y="601"/>
                    <a:pt x="1655" y="1065"/>
                  </a:cubicBezTo>
                  <a:cubicBezTo>
                    <a:pt x="1381" y="1327"/>
                    <a:pt x="1119" y="1601"/>
                    <a:pt x="881" y="1887"/>
                  </a:cubicBezTo>
                  <a:cubicBezTo>
                    <a:pt x="667" y="2125"/>
                    <a:pt x="500" y="2387"/>
                    <a:pt x="345" y="2660"/>
                  </a:cubicBezTo>
                  <a:cubicBezTo>
                    <a:pt x="202" y="2911"/>
                    <a:pt x="95" y="3172"/>
                    <a:pt x="0" y="3446"/>
                  </a:cubicBezTo>
                  <a:cubicBezTo>
                    <a:pt x="167" y="3220"/>
                    <a:pt x="310" y="2982"/>
                    <a:pt x="441" y="2732"/>
                  </a:cubicBezTo>
                  <a:cubicBezTo>
                    <a:pt x="595" y="2470"/>
                    <a:pt x="774" y="2220"/>
                    <a:pt x="976" y="1994"/>
                  </a:cubicBezTo>
                  <a:cubicBezTo>
                    <a:pt x="1226" y="1708"/>
                    <a:pt x="1488" y="1446"/>
                    <a:pt x="1762" y="1184"/>
                  </a:cubicBezTo>
                  <a:cubicBezTo>
                    <a:pt x="2262" y="732"/>
                    <a:pt x="2858" y="386"/>
                    <a:pt x="3500" y="184"/>
                  </a:cubicBezTo>
                  <a:cubicBezTo>
                    <a:pt x="3989" y="41"/>
                    <a:pt x="4322" y="53"/>
                    <a:pt x="4322" y="17"/>
                  </a:cubicBezTo>
                  <a:cubicBezTo>
                    <a:pt x="4271" y="9"/>
                    <a:pt x="4215" y="0"/>
                    <a:pt x="41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02;p42">
              <a:extLst>
                <a:ext uri="{FF2B5EF4-FFF2-40B4-BE49-F238E27FC236}">
                  <a16:creationId xmlns:a16="http://schemas.microsoft.com/office/drawing/2014/main" id="{E325A4C7-3F1B-4794-A125-2EF2E034AE2E}"/>
                </a:ext>
              </a:extLst>
            </p:cNvPr>
            <p:cNvSpPr/>
            <p:nvPr/>
          </p:nvSpPr>
          <p:spPr>
            <a:xfrm>
              <a:off x="2182381" y="1518851"/>
              <a:ext cx="109866" cy="446212"/>
            </a:xfrm>
            <a:custGeom>
              <a:avLst/>
              <a:gdLst/>
              <a:ahLst/>
              <a:cxnLst/>
              <a:rect l="l" t="t" r="r" b="b"/>
              <a:pathLst>
                <a:path w="2621" h="10645" extrusionOk="0">
                  <a:moveTo>
                    <a:pt x="2620" y="0"/>
                  </a:moveTo>
                  <a:lnTo>
                    <a:pt x="2620" y="0"/>
                  </a:lnTo>
                  <a:cubicBezTo>
                    <a:pt x="2572" y="131"/>
                    <a:pt x="2537" y="262"/>
                    <a:pt x="2501" y="393"/>
                  </a:cubicBezTo>
                  <a:cubicBezTo>
                    <a:pt x="2430" y="703"/>
                    <a:pt x="2346" y="1084"/>
                    <a:pt x="2239" y="1548"/>
                  </a:cubicBezTo>
                  <a:lnTo>
                    <a:pt x="1346" y="5322"/>
                  </a:lnTo>
                  <a:cubicBezTo>
                    <a:pt x="1001" y="6799"/>
                    <a:pt x="656" y="8132"/>
                    <a:pt x="394" y="9085"/>
                  </a:cubicBezTo>
                  <a:cubicBezTo>
                    <a:pt x="275" y="9549"/>
                    <a:pt x="179" y="9930"/>
                    <a:pt x="96" y="10228"/>
                  </a:cubicBezTo>
                  <a:cubicBezTo>
                    <a:pt x="60" y="10359"/>
                    <a:pt x="25" y="10502"/>
                    <a:pt x="1" y="10645"/>
                  </a:cubicBezTo>
                  <a:cubicBezTo>
                    <a:pt x="72" y="10514"/>
                    <a:pt x="120" y="10383"/>
                    <a:pt x="155" y="10240"/>
                  </a:cubicBezTo>
                  <a:cubicBezTo>
                    <a:pt x="239" y="9978"/>
                    <a:pt x="358" y="9597"/>
                    <a:pt x="501" y="9121"/>
                  </a:cubicBezTo>
                  <a:cubicBezTo>
                    <a:pt x="775" y="8156"/>
                    <a:pt x="1144" y="6835"/>
                    <a:pt x="1489" y="5358"/>
                  </a:cubicBezTo>
                  <a:cubicBezTo>
                    <a:pt x="1846" y="3894"/>
                    <a:pt x="2132" y="2560"/>
                    <a:pt x="2334" y="1584"/>
                  </a:cubicBezTo>
                  <a:cubicBezTo>
                    <a:pt x="2430" y="1096"/>
                    <a:pt x="2513" y="703"/>
                    <a:pt x="2561" y="429"/>
                  </a:cubicBezTo>
                  <a:cubicBezTo>
                    <a:pt x="2596" y="298"/>
                    <a:pt x="2608" y="155"/>
                    <a:pt x="26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3;p42">
              <a:extLst>
                <a:ext uri="{FF2B5EF4-FFF2-40B4-BE49-F238E27FC236}">
                  <a16:creationId xmlns:a16="http://schemas.microsoft.com/office/drawing/2014/main" id="{2D8BBBC4-71B8-45FE-8B28-57724FE70F0F}"/>
                </a:ext>
              </a:extLst>
            </p:cNvPr>
            <p:cNvSpPr/>
            <p:nvPr/>
          </p:nvSpPr>
          <p:spPr>
            <a:xfrm>
              <a:off x="2045147" y="1655708"/>
              <a:ext cx="157233" cy="178610"/>
            </a:xfrm>
            <a:custGeom>
              <a:avLst/>
              <a:gdLst/>
              <a:ahLst/>
              <a:cxnLst/>
              <a:rect l="l" t="t" r="r" b="b"/>
              <a:pathLst>
                <a:path w="3751" h="4261" extrusionOk="0">
                  <a:moveTo>
                    <a:pt x="694" y="0"/>
                  </a:moveTo>
                  <a:cubicBezTo>
                    <a:pt x="561" y="0"/>
                    <a:pt x="434" y="34"/>
                    <a:pt x="322" y="117"/>
                  </a:cubicBezTo>
                  <a:cubicBezTo>
                    <a:pt x="0" y="355"/>
                    <a:pt x="12" y="843"/>
                    <a:pt x="120" y="1236"/>
                  </a:cubicBezTo>
                  <a:cubicBezTo>
                    <a:pt x="596" y="2879"/>
                    <a:pt x="2013" y="4070"/>
                    <a:pt x="3715" y="4260"/>
                  </a:cubicBezTo>
                  <a:lnTo>
                    <a:pt x="3751" y="4165"/>
                  </a:lnTo>
                  <a:cubicBezTo>
                    <a:pt x="3656" y="2569"/>
                    <a:pt x="2798" y="1105"/>
                    <a:pt x="1441" y="260"/>
                  </a:cubicBezTo>
                  <a:cubicBezTo>
                    <a:pt x="1216" y="120"/>
                    <a:pt x="945" y="0"/>
                    <a:pt x="69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4;p42">
              <a:extLst>
                <a:ext uri="{FF2B5EF4-FFF2-40B4-BE49-F238E27FC236}">
                  <a16:creationId xmlns:a16="http://schemas.microsoft.com/office/drawing/2014/main" id="{359D9C18-AF44-43A5-B180-11CC4595A7E7}"/>
                </a:ext>
              </a:extLst>
            </p:cNvPr>
            <p:cNvSpPr/>
            <p:nvPr/>
          </p:nvSpPr>
          <p:spPr>
            <a:xfrm>
              <a:off x="2111039" y="1715480"/>
              <a:ext cx="96326" cy="207156"/>
            </a:xfrm>
            <a:custGeom>
              <a:avLst/>
              <a:gdLst/>
              <a:ahLst/>
              <a:cxnLst/>
              <a:rect l="l" t="t" r="r" b="b"/>
              <a:pathLst>
                <a:path w="2298" h="4942" extrusionOk="0">
                  <a:moveTo>
                    <a:pt x="0" y="0"/>
                  </a:moveTo>
                  <a:cubicBezTo>
                    <a:pt x="191" y="203"/>
                    <a:pt x="381" y="405"/>
                    <a:pt x="595" y="596"/>
                  </a:cubicBezTo>
                  <a:cubicBezTo>
                    <a:pt x="1072" y="1060"/>
                    <a:pt x="1476" y="1596"/>
                    <a:pt x="1798" y="2191"/>
                  </a:cubicBezTo>
                  <a:cubicBezTo>
                    <a:pt x="1965" y="2513"/>
                    <a:pt x="2072" y="2870"/>
                    <a:pt x="2119" y="3227"/>
                  </a:cubicBezTo>
                  <a:cubicBezTo>
                    <a:pt x="2167" y="3525"/>
                    <a:pt x="2167" y="3822"/>
                    <a:pt x="2143" y="4120"/>
                  </a:cubicBezTo>
                  <a:cubicBezTo>
                    <a:pt x="2084" y="4632"/>
                    <a:pt x="1977" y="4942"/>
                    <a:pt x="2000" y="4942"/>
                  </a:cubicBezTo>
                  <a:cubicBezTo>
                    <a:pt x="2048" y="4882"/>
                    <a:pt x="2072" y="4811"/>
                    <a:pt x="2096" y="4739"/>
                  </a:cubicBezTo>
                  <a:cubicBezTo>
                    <a:pt x="2155" y="4537"/>
                    <a:pt x="2215" y="4334"/>
                    <a:pt x="2238" y="4132"/>
                  </a:cubicBezTo>
                  <a:cubicBezTo>
                    <a:pt x="2286" y="3822"/>
                    <a:pt x="2298" y="3513"/>
                    <a:pt x="2262" y="3203"/>
                  </a:cubicBezTo>
                  <a:cubicBezTo>
                    <a:pt x="2203" y="2834"/>
                    <a:pt x="2096" y="2465"/>
                    <a:pt x="1929" y="2120"/>
                  </a:cubicBezTo>
                  <a:cubicBezTo>
                    <a:pt x="1607" y="1513"/>
                    <a:pt x="1179" y="977"/>
                    <a:pt x="667" y="512"/>
                  </a:cubicBezTo>
                  <a:cubicBezTo>
                    <a:pt x="464" y="346"/>
                    <a:pt x="310" y="215"/>
                    <a:pt x="191" y="120"/>
                  </a:cubicBezTo>
                  <a:cubicBezTo>
                    <a:pt x="72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5;p42">
              <a:extLst>
                <a:ext uri="{FF2B5EF4-FFF2-40B4-BE49-F238E27FC236}">
                  <a16:creationId xmlns:a16="http://schemas.microsoft.com/office/drawing/2014/main" id="{B5063C4F-8E70-4577-A3DA-76FD0FB94CE0}"/>
                </a:ext>
              </a:extLst>
            </p:cNvPr>
            <p:cNvSpPr/>
            <p:nvPr/>
          </p:nvSpPr>
          <p:spPr>
            <a:xfrm>
              <a:off x="813436" y="1872667"/>
              <a:ext cx="1757307" cy="2521421"/>
            </a:xfrm>
            <a:custGeom>
              <a:avLst/>
              <a:gdLst/>
              <a:ahLst/>
              <a:cxnLst/>
              <a:rect l="l" t="t" r="r" b="b"/>
              <a:pathLst>
                <a:path w="41923" h="60152" extrusionOk="0">
                  <a:moveTo>
                    <a:pt x="1906" y="1"/>
                  </a:moveTo>
                  <a:cubicBezTo>
                    <a:pt x="858" y="1"/>
                    <a:pt x="1" y="846"/>
                    <a:pt x="1" y="1894"/>
                  </a:cubicBezTo>
                  <a:lnTo>
                    <a:pt x="1" y="58258"/>
                  </a:lnTo>
                  <a:cubicBezTo>
                    <a:pt x="1" y="59306"/>
                    <a:pt x="858" y="60151"/>
                    <a:pt x="1906" y="60151"/>
                  </a:cubicBezTo>
                  <a:lnTo>
                    <a:pt x="40030" y="60151"/>
                  </a:lnTo>
                  <a:cubicBezTo>
                    <a:pt x="41077" y="60151"/>
                    <a:pt x="41923" y="59306"/>
                    <a:pt x="41923" y="58258"/>
                  </a:cubicBezTo>
                  <a:lnTo>
                    <a:pt x="41923" y="1894"/>
                  </a:lnTo>
                  <a:cubicBezTo>
                    <a:pt x="41923" y="846"/>
                    <a:pt x="41077" y="1"/>
                    <a:pt x="40030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6;p42">
              <a:extLst>
                <a:ext uri="{FF2B5EF4-FFF2-40B4-BE49-F238E27FC236}">
                  <a16:creationId xmlns:a16="http://schemas.microsoft.com/office/drawing/2014/main" id="{864BBDA1-ECBE-4CC6-9B04-23569E531D6D}"/>
                </a:ext>
              </a:extLst>
            </p:cNvPr>
            <p:cNvSpPr/>
            <p:nvPr/>
          </p:nvSpPr>
          <p:spPr>
            <a:xfrm>
              <a:off x="868347" y="2052362"/>
              <a:ext cx="1646016" cy="2106145"/>
            </a:xfrm>
            <a:custGeom>
              <a:avLst/>
              <a:gdLst/>
              <a:ahLst/>
              <a:cxnLst/>
              <a:rect l="l" t="t" r="r" b="b"/>
              <a:pathLst>
                <a:path w="39268" h="50245" extrusionOk="0">
                  <a:moveTo>
                    <a:pt x="1" y="0"/>
                  </a:moveTo>
                  <a:lnTo>
                    <a:pt x="1" y="50244"/>
                  </a:lnTo>
                  <a:lnTo>
                    <a:pt x="39267" y="50244"/>
                  </a:lnTo>
                  <a:lnTo>
                    <a:pt x="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7;p42">
              <a:extLst>
                <a:ext uri="{FF2B5EF4-FFF2-40B4-BE49-F238E27FC236}">
                  <a16:creationId xmlns:a16="http://schemas.microsoft.com/office/drawing/2014/main" id="{D9EB7515-14B7-4399-B525-3530BB519598}"/>
                </a:ext>
              </a:extLst>
            </p:cNvPr>
            <p:cNvSpPr/>
            <p:nvPr/>
          </p:nvSpPr>
          <p:spPr>
            <a:xfrm>
              <a:off x="1624433" y="4200326"/>
              <a:ext cx="135310" cy="134807"/>
            </a:xfrm>
            <a:custGeom>
              <a:avLst/>
              <a:gdLst/>
              <a:ahLst/>
              <a:cxnLst/>
              <a:rect l="l" t="t" r="r" b="b"/>
              <a:pathLst>
                <a:path w="3228" h="3216" extrusionOk="0">
                  <a:moveTo>
                    <a:pt x="1620" y="1"/>
                  </a:moveTo>
                  <a:cubicBezTo>
                    <a:pt x="727" y="1"/>
                    <a:pt x="1" y="727"/>
                    <a:pt x="1" y="1608"/>
                  </a:cubicBezTo>
                  <a:cubicBezTo>
                    <a:pt x="1" y="2501"/>
                    <a:pt x="727" y="3215"/>
                    <a:pt x="1620" y="3215"/>
                  </a:cubicBezTo>
                  <a:cubicBezTo>
                    <a:pt x="2501" y="3215"/>
                    <a:pt x="3227" y="2501"/>
                    <a:pt x="3227" y="1608"/>
                  </a:cubicBezTo>
                  <a:cubicBezTo>
                    <a:pt x="3227" y="715"/>
                    <a:pt x="2501" y="1"/>
                    <a:pt x="16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8;p42">
              <a:extLst>
                <a:ext uri="{FF2B5EF4-FFF2-40B4-BE49-F238E27FC236}">
                  <a16:creationId xmlns:a16="http://schemas.microsoft.com/office/drawing/2014/main" id="{C2F71A90-2535-40A6-8719-5DC45AB36FD3}"/>
                </a:ext>
              </a:extLst>
            </p:cNvPr>
            <p:cNvSpPr/>
            <p:nvPr/>
          </p:nvSpPr>
          <p:spPr>
            <a:xfrm>
              <a:off x="1427804" y="1945056"/>
              <a:ext cx="529083" cy="28001"/>
            </a:xfrm>
            <a:custGeom>
              <a:avLst/>
              <a:gdLst/>
              <a:ahLst/>
              <a:cxnLst/>
              <a:rect l="l" t="t" r="r" b="b"/>
              <a:pathLst>
                <a:path w="12622" h="668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465"/>
                  </a:lnTo>
                  <a:cubicBezTo>
                    <a:pt x="0" y="584"/>
                    <a:pt x="84" y="667"/>
                    <a:pt x="191" y="667"/>
                  </a:cubicBezTo>
                  <a:lnTo>
                    <a:pt x="12419" y="667"/>
                  </a:lnTo>
                  <a:cubicBezTo>
                    <a:pt x="12526" y="667"/>
                    <a:pt x="12621" y="584"/>
                    <a:pt x="12621" y="465"/>
                  </a:cubicBezTo>
                  <a:lnTo>
                    <a:pt x="12621" y="203"/>
                  </a:lnTo>
                  <a:cubicBezTo>
                    <a:pt x="12621" y="96"/>
                    <a:pt x="12526" y="0"/>
                    <a:pt x="124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9;p42">
              <a:extLst>
                <a:ext uri="{FF2B5EF4-FFF2-40B4-BE49-F238E27FC236}">
                  <a16:creationId xmlns:a16="http://schemas.microsoft.com/office/drawing/2014/main" id="{BE515D63-72BD-4503-85E3-3A37602A6762}"/>
                </a:ext>
              </a:extLst>
            </p:cNvPr>
            <p:cNvSpPr/>
            <p:nvPr/>
          </p:nvSpPr>
          <p:spPr>
            <a:xfrm>
              <a:off x="1051521" y="2648044"/>
              <a:ext cx="1345049" cy="64930"/>
            </a:xfrm>
            <a:custGeom>
              <a:avLst/>
              <a:gdLst/>
              <a:ahLst/>
              <a:cxnLst/>
              <a:rect l="l" t="t" r="r" b="b"/>
              <a:pathLst>
                <a:path w="32088" h="1549" extrusionOk="0">
                  <a:moveTo>
                    <a:pt x="0" y="1"/>
                  </a:moveTo>
                  <a:lnTo>
                    <a:pt x="0" y="1548"/>
                  </a:lnTo>
                  <a:lnTo>
                    <a:pt x="36" y="1548"/>
                  </a:lnTo>
                  <a:lnTo>
                    <a:pt x="22777" y="1525"/>
                  </a:lnTo>
                  <a:lnTo>
                    <a:pt x="29599" y="1513"/>
                  </a:lnTo>
                  <a:lnTo>
                    <a:pt x="29587" y="1513"/>
                  </a:lnTo>
                  <a:lnTo>
                    <a:pt x="22753" y="1501"/>
                  </a:lnTo>
                  <a:lnTo>
                    <a:pt x="83" y="1477"/>
                  </a:lnTo>
                  <a:lnTo>
                    <a:pt x="83" y="1477"/>
                  </a:lnTo>
                  <a:lnTo>
                    <a:pt x="83" y="108"/>
                  </a:lnTo>
                  <a:lnTo>
                    <a:pt x="83" y="108"/>
                  </a:lnTo>
                  <a:cubicBezTo>
                    <a:pt x="15316" y="108"/>
                    <a:pt x="28183" y="96"/>
                    <a:pt x="32076" y="84"/>
                  </a:cubicBezTo>
                  <a:lnTo>
                    <a:pt x="32076" y="84"/>
                  </a:lnTo>
                  <a:cubicBezTo>
                    <a:pt x="32087" y="566"/>
                    <a:pt x="32087" y="931"/>
                    <a:pt x="32087" y="1167"/>
                  </a:cubicBezTo>
                  <a:lnTo>
                    <a:pt x="32087" y="1155"/>
                  </a:lnTo>
                  <a:lnTo>
                    <a:pt x="32087" y="48"/>
                  </a:lnTo>
                  <a:lnTo>
                    <a:pt x="32087" y="36"/>
                  </a:lnTo>
                  <a:cubicBezTo>
                    <a:pt x="28206" y="13"/>
                    <a:pt x="15312" y="1"/>
                    <a:pt x="36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0;p42">
              <a:extLst>
                <a:ext uri="{FF2B5EF4-FFF2-40B4-BE49-F238E27FC236}">
                  <a16:creationId xmlns:a16="http://schemas.microsoft.com/office/drawing/2014/main" id="{FF15A9EE-26A3-409B-929F-D1D40C2F71F0}"/>
                </a:ext>
              </a:extLst>
            </p:cNvPr>
            <p:cNvSpPr/>
            <p:nvPr/>
          </p:nvSpPr>
          <p:spPr>
            <a:xfrm>
              <a:off x="1033036" y="2566182"/>
              <a:ext cx="263577" cy="3563"/>
            </a:xfrm>
            <a:custGeom>
              <a:avLst/>
              <a:gdLst/>
              <a:ahLst/>
              <a:cxnLst/>
              <a:rect l="l" t="t" r="r" b="b"/>
              <a:pathLst>
                <a:path w="6288" h="85" extrusionOk="0">
                  <a:moveTo>
                    <a:pt x="3144" y="1"/>
                  </a:moveTo>
                  <a:cubicBezTo>
                    <a:pt x="1406" y="1"/>
                    <a:pt x="1" y="25"/>
                    <a:pt x="1" y="49"/>
                  </a:cubicBezTo>
                  <a:cubicBezTo>
                    <a:pt x="1" y="72"/>
                    <a:pt x="1406" y="84"/>
                    <a:pt x="3144" y="84"/>
                  </a:cubicBezTo>
                  <a:cubicBezTo>
                    <a:pt x="4882" y="84"/>
                    <a:pt x="6287" y="72"/>
                    <a:pt x="6287" y="49"/>
                  </a:cubicBezTo>
                  <a:cubicBezTo>
                    <a:pt x="6287" y="25"/>
                    <a:pt x="4882" y="1"/>
                    <a:pt x="314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1;p42">
              <a:extLst>
                <a:ext uri="{FF2B5EF4-FFF2-40B4-BE49-F238E27FC236}">
                  <a16:creationId xmlns:a16="http://schemas.microsoft.com/office/drawing/2014/main" id="{0C64C0D6-34E1-46E1-A95B-D5FD487C93C5}"/>
                </a:ext>
              </a:extLst>
            </p:cNvPr>
            <p:cNvSpPr/>
            <p:nvPr/>
          </p:nvSpPr>
          <p:spPr>
            <a:xfrm>
              <a:off x="1031527" y="3581313"/>
              <a:ext cx="1346097" cy="64427"/>
            </a:xfrm>
            <a:custGeom>
              <a:avLst/>
              <a:gdLst/>
              <a:ahLst/>
              <a:cxnLst/>
              <a:rect l="l" t="t" r="r" b="b"/>
              <a:pathLst>
                <a:path w="32113" h="1537" extrusionOk="0">
                  <a:moveTo>
                    <a:pt x="1" y="0"/>
                  </a:moveTo>
                  <a:lnTo>
                    <a:pt x="1" y="1536"/>
                  </a:lnTo>
                  <a:lnTo>
                    <a:pt x="49" y="1536"/>
                  </a:lnTo>
                  <a:lnTo>
                    <a:pt x="22778" y="1512"/>
                  </a:lnTo>
                  <a:lnTo>
                    <a:pt x="29612" y="1500"/>
                  </a:lnTo>
                  <a:lnTo>
                    <a:pt x="29588" y="1500"/>
                  </a:lnTo>
                  <a:lnTo>
                    <a:pt x="22754" y="1489"/>
                  </a:lnTo>
                  <a:lnTo>
                    <a:pt x="96" y="1477"/>
                  </a:lnTo>
                  <a:lnTo>
                    <a:pt x="96" y="1477"/>
                  </a:lnTo>
                  <a:lnTo>
                    <a:pt x="96" y="107"/>
                  </a:lnTo>
                  <a:lnTo>
                    <a:pt x="96" y="107"/>
                  </a:lnTo>
                  <a:cubicBezTo>
                    <a:pt x="15335" y="107"/>
                    <a:pt x="28185" y="95"/>
                    <a:pt x="32088" y="72"/>
                  </a:cubicBezTo>
                  <a:lnTo>
                    <a:pt x="32088" y="72"/>
                  </a:lnTo>
                  <a:lnTo>
                    <a:pt x="32088" y="1155"/>
                  </a:lnTo>
                  <a:lnTo>
                    <a:pt x="32088" y="1429"/>
                  </a:lnTo>
                  <a:lnTo>
                    <a:pt x="32088" y="1512"/>
                  </a:lnTo>
                  <a:cubicBezTo>
                    <a:pt x="32088" y="1512"/>
                    <a:pt x="32100" y="1465"/>
                    <a:pt x="32100" y="1405"/>
                  </a:cubicBezTo>
                  <a:lnTo>
                    <a:pt x="32100" y="1143"/>
                  </a:lnTo>
                  <a:cubicBezTo>
                    <a:pt x="32112" y="905"/>
                    <a:pt x="32112" y="524"/>
                    <a:pt x="32112" y="36"/>
                  </a:cubicBezTo>
                  <a:lnTo>
                    <a:pt x="32112" y="24"/>
                  </a:lnTo>
                  <a:lnTo>
                    <a:pt x="32088" y="24"/>
                  </a:lnTo>
                  <a:cubicBezTo>
                    <a:pt x="28207" y="12"/>
                    <a:pt x="15312" y="0"/>
                    <a:pt x="49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2;p42">
              <a:extLst>
                <a:ext uri="{FF2B5EF4-FFF2-40B4-BE49-F238E27FC236}">
                  <a16:creationId xmlns:a16="http://schemas.microsoft.com/office/drawing/2014/main" id="{E247B5F5-E877-4DC8-811D-7492C81A69F3}"/>
                </a:ext>
              </a:extLst>
            </p:cNvPr>
            <p:cNvSpPr/>
            <p:nvPr/>
          </p:nvSpPr>
          <p:spPr>
            <a:xfrm>
              <a:off x="1045024" y="3520911"/>
              <a:ext cx="263535" cy="3521"/>
            </a:xfrm>
            <a:custGeom>
              <a:avLst/>
              <a:gdLst/>
              <a:ahLst/>
              <a:cxnLst/>
              <a:rect l="l" t="t" r="r" b="b"/>
              <a:pathLst>
                <a:path w="6287" h="84" extrusionOk="0">
                  <a:moveTo>
                    <a:pt x="3144" y="1"/>
                  </a:moveTo>
                  <a:cubicBezTo>
                    <a:pt x="1405" y="1"/>
                    <a:pt x="0" y="12"/>
                    <a:pt x="0" y="36"/>
                  </a:cubicBezTo>
                  <a:cubicBezTo>
                    <a:pt x="0" y="60"/>
                    <a:pt x="1405" y="84"/>
                    <a:pt x="3144" y="84"/>
                  </a:cubicBezTo>
                  <a:cubicBezTo>
                    <a:pt x="4882" y="84"/>
                    <a:pt x="6287" y="60"/>
                    <a:pt x="6287" y="36"/>
                  </a:cubicBezTo>
                  <a:cubicBezTo>
                    <a:pt x="6287" y="12"/>
                    <a:pt x="4882" y="1"/>
                    <a:pt x="314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13;p42">
              <a:extLst>
                <a:ext uri="{FF2B5EF4-FFF2-40B4-BE49-F238E27FC236}">
                  <a16:creationId xmlns:a16="http://schemas.microsoft.com/office/drawing/2014/main" id="{0C967B47-BFE9-4583-9697-C087016CC6B7}"/>
                </a:ext>
              </a:extLst>
            </p:cNvPr>
            <p:cNvSpPr/>
            <p:nvPr/>
          </p:nvSpPr>
          <p:spPr>
            <a:xfrm>
              <a:off x="1031527" y="2881100"/>
              <a:ext cx="1346097" cy="64930"/>
            </a:xfrm>
            <a:custGeom>
              <a:avLst/>
              <a:gdLst/>
              <a:ahLst/>
              <a:cxnLst/>
              <a:rect l="l" t="t" r="r" b="b"/>
              <a:pathLst>
                <a:path w="32113" h="1549" extrusionOk="0">
                  <a:moveTo>
                    <a:pt x="1" y="1"/>
                  </a:moveTo>
                  <a:lnTo>
                    <a:pt x="1" y="1549"/>
                  </a:lnTo>
                  <a:lnTo>
                    <a:pt x="49" y="1549"/>
                  </a:lnTo>
                  <a:lnTo>
                    <a:pt x="22778" y="1525"/>
                  </a:lnTo>
                  <a:lnTo>
                    <a:pt x="29612" y="1513"/>
                  </a:lnTo>
                  <a:lnTo>
                    <a:pt x="29588" y="1513"/>
                  </a:lnTo>
                  <a:lnTo>
                    <a:pt x="22754" y="1501"/>
                  </a:lnTo>
                  <a:lnTo>
                    <a:pt x="96" y="1489"/>
                  </a:lnTo>
                  <a:lnTo>
                    <a:pt x="96" y="1489"/>
                  </a:lnTo>
                  <a:lnTo>
                    <a:pt x="96" y="120"/>
                  </a:lnTo>
                  <a:lnTo>
                    <a:pt x="96" y="120"/>
                  </a:lnTo>
                  <a:cubicBezTo>
                    <a:pt x="15335" y="120"/>
                    <a:pt x="28185" y="96"/>
                    <a:pt x="32088" y="84"/>
                  </a:cubicBezTo>
                  <a:lnTo>
                    <a:pt x="32088" y="84"/>
                  </a:lnTo>
                  <a:lnTo>
                    <a:pt x="32088" y="1168"/>
                  </a:lnTo>
                  <a:lnTo>
                    <a:pt x="32088" y="1441"/>
                  </a:lnTo>
                  <a:lnTo>
                    <a:pt x="32088" y="1525"/>
                  </a:lnTo>
                  <a:cubicBezTo>
                    <a:pt x="32088" y="1525"/>
                    <a:pt x="32100" y="1477"/>
                    <a:pt x="32100" y="1418"/>
                  </a:cubicBezTo>
                  <a:lnTo>
                    <a:pt x="32100" y="1156"/>
                  </a:lnTo>
                  <a:cubicBezTo>
                    <a:pt x="32112" y="906"/>
                    <a:pt x="32112" y="537"/>
                    <a:pt x="32112" y="48"/>
                  </a:cubicBezTo>
                  <a:lnTo>
                    <a:pt x="32112" y="37"/>
                  </a:lnTo>
                  <a:lnTo>
                    <a:pt x="32088" y="37"/>
                  </a:lnTo>
                  <a:cubicBezTo>
                    <a:pt x="28207" y="13"/>
                    <a:pt x="15312" y="1"/>
                    <a:pt x="4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14;p42">
              <a:extLst>
                <a:ext uri="{FF2B5EF4-FFF2-40B4-BE49-F238E27FC236}">
                  <a16:creationId xmlns:a16="http://schemas.microsoft.com/office/drawing/2014/main" id="{BC72EF3F-5405-46C2-B288-79C76601DC14}"/>
                </a:ext>
              </a:extLst>
            </p:cNvPr>
            <p:cNvSpPr/>
            <p:nvPr/>
          </p:nvSpPr>
          <p:spPr>
            <a:xfrm>
              <a:off x="1033036" y="2820740"/>
              <a:ext cx="263577" cy="4024"/>
            </a:xfrm>
            <a:custGeom>
              <a:avLst/>
              <a:gdLst/>
              <a:ahLst/>
              <a:cxnLst/>
              <a:rect l="l" t="t" r="r" b="b"/>
              <a:pathLst>
                <a:path w="6288" h="96" extrusionOk="0">
                  <a:moveTo>
                    <a:pt x="3144" y="0"/>
                  </a:moveTo>
                  <a:cubicBezTo>
                    <a:pt x="1406" y="0"/>
                    <a:pt x="1" y="24"/>
                    <a:pt x="1" y="48"/>
                  </a:cubicBezTo>
                  <a:cubicBezTo>
                    <a:pt x="1" y="72"/>
                    <a:pt x="1406" y="95"/>
                    <a:pt x="3144" y="95"/>
                  </a:cubicBezTo>
                  <a:cubicBezTo>
                    <a:pt x="4882" y="95"/>
                    <a:pt x="6287" y="72"/>
                    <a:pt x="6287" y="48"/>
                  </a:cubicBezTo>
                  <a:cubicBezTo>
                    <a:pt x="6287" y="24"/>
                    <a:pt x="4882" y="0"/>
                    <a:pt x="3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15;p42">
              <a:extLst>
                <a:ext uri="{FF2B5EF4-FFF2-40B4-BE49-F238E27FC236}">
                  <a16:creationId xmlns:a16="http://schemas.microsoft.com/office/drawing/2014/main" id="{F30154AD-B943-45C9-9824-4A5D5A8C2D87}"/>
                </a:ext>
              </a:extLst>
            </p:cNvPr>
            <p:cNvSpPr/>
            <p:nvPr/>
          </p:nvSpPr>
          <p:spPr>
            <a:xfrm>
              <a:off x="1031527" y="3114658"/>
              <a:ext cx="574018" cy="64427"/>
            </a:xfrm>
            <a:custGeom>
              <a:avLst/>
              <a:gdLst/>
              <a:ahLst/>
              <a:cxnLst/>
              <a:rect l="l" t="t" r="r" b="b"/>
              <a:pathLst>
                <a:path w="13694" h="1537" extrusionOk="0">
                  <a:moveTo>
                    <a:pt x="49" y="1"/>
                  </a:moveTo>
                  <a:lnTo>
                    <a:pt x="1" y="37"/>
                  </a:lnTo>
                  <a:lnTo>
                    <a:pt x="1" y="1537"/>
                  </a:lnTo>
                  <a:lnTo>
                    <a:pt x="49" y="1537"/>
                  </a:lnTo>
                  <a:lnTo>
                    <a:pt x="9740" y="1513"/>
                  </a:lnTo>
                  <a:lnTo>
                    <a:pt x="12633" y="1501"/>
                  </a:lnTo>
                  <a:lnTo>
                    <a:pt x="12610" y="1501"/>
                  </a:lnTo>
                  <a:lnTo>
                    <a:pt x="9716" y="1489"/>
                  </a:lnTo>
                  <a:lnTo>
                    <a:pt x="84" y="1477"/>
                  </a:lnTo>
                  <a:lnTo>
                    <a:pt x="84" y="1477"/>
                  </a:lnTo>
                  <a:lnTo>
                    <a:pt x="84" y="108"/>
                  </a:lnTo>
                  <a:lnTo>
                    <a:pt x="84" y="108"/>
                  </a:lnTo>
                  <a:cubicBezTo>
                    <a:pt x="6103" y="108"/>
                    <a:pt x="11290" y="96"/>
                    <a:pt x="13658" y="84"/>
                  </a:cubicBezTo>
                  <a:lnTo>
                    <a:pt x="13658" y="84"/>
                  </a:lnTo>
                  <a:cubicBezTo>
                    <a:pt x="13669" y="549"/>
                    <a:pt x="13669" y="898"/>
                    <a:pt x="13669" y="1144"/>
                  </a:cubicBezTo>
                  <a:lnTo>
                    <a:pt x="13669" y="1418"/>
                  </a:lnTo>
                  <a:lnTo>
                    <a:pt x="13669" y="1525"/>
                  </a:lnTo>
                  <a:cubicBezTo>
                    <a:pt x="13669" y="1525"/>
                    <a:pt x="13681" y="1477"/>
                    <a:pt x="13681" y="1406"/>
                  </a:cubicBezTo>
                  <a:lnTo>
                    <a:pt x="13681" y="1132"/>
                  </a:lnTo>
                  <a:cubicBezTo>
                    <a:pt x="13693" y="882"/>
                    <a:pt x="13693" y="513"/>
                    <a:pt x="13693" y="37"/>
                  </a:cubicBezTo>
                  <a:lnTo>
                    <a:pt x="13693" y="25"/>
                  </a:lnTo>
                  <a:lnTo>
                    <a:pt x="13681" y="25"/>
                  </a:lnTo>
                  <a:cubicBezTo>
                    <a:pt x="11312" y="13"/>
                    <a:pt x="6097" y="1"/>
                    <a:pt x="4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6;p42">
              <a:extLst>
                <a:ext uri="{FF2B5EF4-FFF2-40B4-BE49-F238E27FC236}">
                  <a16:creationId xmlns:a16="http://schemas.microsoft.com/office/drawing/2014/main" id="{1DD3E025-57C8-4847-B2CC-0EA26F7D4589}"/>
                </a:ext>
              </a:extLst>
            </p:cNvPr>
            <p:cNvSpPr/>
            <p:nvPr/>
          </p:nvSpPr>
          <p:spPr>
            <a:xfrm>
              <a:off x="1033036" y="3054298"/>
              <a:ext cx="263577" cy="3521"/>
            </a:xfrm>
            <a:custGeom>
              <a:avLst/>
              <a:gdLst/>
              <a:ahLst/>
              <a:cxnLst/>
              <a:rect l="l" t="t" r="r" b="b"/>
              <a:pathLst>
                <a:path w="6288" h="84" extrusionOk="0">
                  <a:moveTo>
                    <a:pt x="3144" y="0"/>
                  </a:moveTo>
                  <a:cubicBezTo>
                    <a:pt x="1406" y="0"/>
                    <a:pt x="1" y="12"/>
                    <a:pt x="1" y="36"/>
                  </a:cubicBezTo>
                  <a:cubicBezTo>
                    <a:pt x="1" y="60"/>
                    <a:pt x="1406" y="84"/>
                    <a:pt x="3144" y="84"/>
                  </a:cubicBezTo>
                  <a:cubicBezTo>
                    <a:pt x="4882" y="84"/>
                    <a:pt x="6287" y="60"/>
                    <a:pt x="6287" y="36"/>
                  </a:cubicBezTo>
                  <a:cubicBezTo>
                    <a:pt x="6287" y="12"/>
                    <a:pt x="4882" y="0"/>
                    <a:pt x="3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7;p42">
              <a:extLst>
                <a:ext uri="{FF2B5EF4-FFF2-40B4-BE49-F238E27FC236}">
                  <a16:creationId xmlns:a16="http://schemas.microsoft.com/office/drawing/2014/main" id="{B7A519A2-8CC2-46FC-94BB-FC1739FA9F90}"/>
                </a:ext>
              </a:extLst>
            </p:cNvPr>
            <p:cNvSpPr/>
            <p:nvPr/>
          </p:nvSpPr>
          <p:spPr>
            <a:xfrm>
              <a:off x="1031527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2276" y="72"/>
                  </a:moveTo>
                  <a:lnTo>
                    <a:pt x="2276" y="72"/>
                  </a:lnTo>
                  <a:cubicBezTo>
                    <a:pt x="2287" y="490"/>
                    <a:pt x="2299" y="838"/>
                    <a:pt x="2299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8"/>
                    <a:pt x="2299" y="1463"/>
                    <a:pt x="2299" y="1498"/>
                  </a:cubicBezTo>
                  <a:lnTo>
                    <a:pt x="2299" y="1498"/>
                  </a:lnTo>
                  <a:cubicBezTo>
                    <a:pt x="2243" y="1488"/>
                    <a:pt x="2188" y="1488"/>
                    <a:pt x="2144" y="1488"/>
                  </a:cubicBezTo>
                  <a:lnTo>
                    <a:pt x="1668" y="1476"/>
                  </a:lnTo>
                  <a:cubicBezTo>
                    <a:pt x="1270" y="1465"/>
                    <a:pt x="724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429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6" y="72"/>
                  </a:lnTo>
                  <a:close/>
                  <a:moveTo>
                    <a:pt x="49" y="0"/>
                  </a:moveTo>
                  <a:lnTo>
                    <a:pt x="1" y="48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37" y="1536"/>
                  </a:lnTo>
                  <a:cubicBezTo>
                    <a:pt x="715" y="1536"/>
                    <a:pt x="1287" y="1524"/>
                    <a:pt x="1680" y="1512"/>
                  </a:cubicBezTo>
                  <a:lnTo>
                    <a:pt x="2144" y="1512"/>
                  </a:lnTo>
                  <a:cubicBezTo>
                    <a:pt x="2204" y="1512"/>
                    <a:pt x="2263" y="1500"/>
                    <a:pt x="2311" y="1500"/>
                  </a:cubicBezTo>
                  <a:cubicBezTo>
                    <a:pt x="2307" y="1500"/>
                    <a:pt x="2303" y="1499"/>
                    <a:pt x="2299" y="1498"/>
                  </a:cubicBezTo>
                  <a:lnTo>
                    <a:pt x="2299" y="1498"/>
                  </a:lnTo>
                  <a:cubicBezTo>
                    <a:pt x="2311" y="1464"/>
                    <a:pt x="2323" y="1440"/>
                    <a:pt x="2323" y="1405"/>
                  </a:cubicBezTo>
                  <a:cubicBezTo>
                    <a:pt x="2335" y="1322"/>
                    <a:pt x="2335" y="1226"/>
                    <a:pt x="2335" y="1119"/>
                  </a:cubicBezTo>
                  <a:cubicBezTo>
                    <a:pt x="2335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8;p42">
              <a:extLst>
                <a:ext uri="{FF2B5EF4-FFF2-40B4-BE49-F238E27FC236}">
                  <a16:creationId xmlns:a16="http://schemas.microsoft.com/office/drawing/2014/main" id="{62ED6DA3-8348-4812-B4A0-0AAF90722698}"/>
                </a:ext>
              </a:extLst>
            </p:cNvPr>
            <p:cNvSpPr/>
            <p:nvPr/>
          </p:nvSpPr>
          <p:spPr>
            <a:xfrm>
              <a:off x="1156521" y="3337234"/>
              <a:ext cx="99135" cy="64427"/>
            </a:xfrm>
            <a:custGeom>
              <a:avLst/>
              <a:gdLst/>
              <a:ahLst/>
              <a:cxnLst/>
              <a:rect l="l" t="t" r="r" b="b"/>
              <a:pathLst>
                <a:path w="2365" h="1537" extrusionOk="0">
                  <a:moveTo>
                    <a:pt x="56" y="0"/>
                  </a:moveTo>
                  <a:lnTo>
                    <a:pt x="56" y="0"/>
                  </a:lnTo>
                  <a:cubicBezTo>
                    <a:pt x="56" y="0"/>
                    <a:pt x="56" y="0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cubicBezTo>
                    <a:pt x="56" y="0"/>
                    <a:pt x="56" y="0"/>
                    <a:pt x="56" y="0"/>
                  </a:cubicBezTo>
                  <a:close/>
                  <a:moveTo>
                    <a:pt x="2293" y="73"/>
                  </a:moveTo>
                  <a:cubicBezTo>
                    <a:pt x="2294" y="491"/>
                    <a:pt x="2305" y="839"/>
                    <a:pt x="2305" y="1096"/>
                  </a:cubicBezTo>
                  <a:cubicBezTo>
                    <a:pt x="2317" y="1216"/>
                    <a:pt x="2317" y="1311"/>
                    <a:pt x="2317" y="1394"/>
                  </a:cubicBezTo>
                  <a:cubicBezTo>
                    <a:pt x="2317" y="1429"/>
                    <a:pt x="2317" y="1464"/>
                    <a:pt x="2317" y="1499"/>
                  </a:cubicBezTo>
                  <a:lnTo>
                    <a:pt x="2317" y="1499"/>
                  </a:lnTo>
                  <a:cubicBezTo>
                    <a:pt x="2262" y="1489"/>
                    <a:pt x="2206" y="1489"/>
                    <a:pt x="2150" y="1489"/>
                  </a:cubicBezTo>
                  <a:lnTo>
                    <a:pt x="1674" y="1477"/>
                  </a:lnTo>
                  <a:cubicBezTo>
                    <a:pt x="1291" y="1466"/>
                    <a:pt x="748" y="1454"/>
                    <a:pt x="103" y="1454"/>
                  </a:cubicBezTo>
                  <a:lnTo>
                    <a:pt x="103" y="1454"/>
                  </a:lnTo>
                  <a:lnTo>
                    <a:pt x="103" y="799"/>
                  </a:lnTo>
                  <a:lnTo>
                    <a:pt x="103" y="430"/>
                  </a:lnTo>
                  <a:lnTo>
                    <a:pt x="103" y="239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2293" y="73"/>
                  </a:lnTo>
                  <a:close/>
                  <a:moveTo>
                    <a:pt x="55" y="1"/>
                  </a:moveTo>
                  <a:cubicBezTo>
                    <a:pt x="47" y="9"/>
                    <a:pt x="0" y="57"/>
                    <a:pt x="6" y="57"/>
                  </a:cubicBezTo>
                  <a:cubicBezTo>
                    <a:pt x="8" y="57"/>
                    <a:pt x="12" y="54"/>
                    <a:pt x="19" y="49"/>
                  </a:cubicBezTo>
                  <a:lnTo>
                    <a:pt x="19" y="799"/>
                  </a:lnTo>
                  <a:lnTo>
                    <a:pt x="19" y="1501"/>
                  </a:lnTo>
                  <a:lnTo>
                    <a:pt x="19" y="1537"/>
                  </a:lnTo>
                  <a:lnTo>
                    <a:pt x="55" y="1537"/>
                  </a:lnTo>
                  <a:cubicBezTo>
                    <a:pt x="734" y="1537"/>
                    <a:pt x="1305" y="1525"/>
                    <a:pt x="1698" y="1513"/>
                  </a:cubicBezTo>
                  <a:lnTo>
                    <a:pt x="2162" y="1513"/>
                  </a:lnTo>
                  <a:cubicBezTo>
                    <a:pt x="2222" y="1513"/>
                    <a:pt x="2270" y="1501"/>
                    <a:pt x="2329" y="1501"/>
                  </a:cubicBezTo>
                  <a:cubicBezTo>
                    <a:pt x="2325" y="1501"/>
                    <a:pt x="2322" y="1500"/>
                    <a:pt x="2318" y="1499"/>
                  </a:cubicBezTo>
                  <a:lnTo>
                    <a:pt x="2318" y="1499"/>
                  </a:lnTo>
                  <a:cubicBezTo>
                    <a:pt x="2330" y="1465"/>
                    <a:pt x="2341" y="1441"/>
                    <a:pt x="2341" y="1406"/>
                  </a:cubicBezTo>
                  <a:lnTo>
                    <a:pt x="2341" y="1120"/>
                  </a:lnTo>
                  <a:cubicBezTo>
                    <a:pt x="2353" y="870"/>
                    <a:pt x="2365" y="501"/>
                    <a:pt x="2365" y="49"/>
                  </a:cubicBezTo>
                  <a:lnTo>
                    <a:pt x="2365" y="13"/>
                  </a:lnTo>
                  <a:lnTo>
                    <a:pt x="2329" y="1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9;p42">
              <a:extLst>
                <a:ext uri="{FF2B5EF4-FFF2-40B4-BE49-F238E27FC236}">
                  <a16:creationId xmlns:a16="http://schemas.microsoft.com/office/drawing/2014/main" id="{34ED23EB-E1BB-4EDA-A363-5ED775623ED4}"/>
                </a:ext>
              </a:extLst>
            </p:cNvPr>
            <p:cNvSpPr/>
            <p:nvPr/>
          </p:nvSpPr>
          <p:spPr>
            <a:xfrm>
              <a:off x="1282564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48" y="0"/>
                  </a:moveTo>
                  <a:lnTo>
                    <a:pt x="1" y="48"/>
                  </a:lnTo>
                  <a:lnTo>
                    <a:pt x="1" y="429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36" y="1536"/>
                  </a:lnTo>
                  <a:cubicBezTo>
                    <a:pt x="715" y="1536"/>
                    <a:pt x="1287" y="1524"/>
                    <a:pt x="1680" y="1512"/>
                  </a:cubicBezTo>
                  <a:lnTo>
                    <a:pt x="2144" y="1512"/>
                  </a:lnTo>
                  <a:cubicBezTo>
                    <a:pt x="2203" y="1512"/>
                    <a:pt x="2251" y="1500"/>
                    <a:pt x="2311" y="1500"/>
                  </a:cubicBezTo>
                  <a:cubicBezTo>
                    <a:pt x="2251" y="1488"/>
                    <a:pt x="2191" y="1488"/>
                    <a:pt x="2132" y="1488"/>
                  </a:cubicBezTo>
                  <a:lnTo>
                    <a:pt x="1668" y="1476"/>
                  </a:lnTo>
                  <a:cubicBezTo>
                    <a:pt x="1273" y="1465"/>
                    <a:pt x="719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5" y="72"/>
                  </a:lnTo>
                  <a:lnTo>
                    <a:pt x="2275" y="72"/>
                  </a:lnTo>
                  <a:cubicBezTo>
                    <a:pt x="2275" y="490"/>
                    <a:pt x="2287" y="838"/>
                    <a:pt x="2287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9"/>
                    <a:pt x="2299" y="1465"/>
                    <a:pt x="2311" y="1500"/>
                  </a:cubicBezTo>
                  <a:cubicBezTo>
                    <a:pt x="2311" y="1465"/>
                    <a:pt x="2322" y="1441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0;p42">
              <a:extLst>
                <a:ext uri="{FF2B5EF4-FFF2-40B4-BE49-F238E27FC236}">
                  <a16:creationId xmlns:a16="http://schemas.microsoft.com/office/drawing/2014/main" id="{2AFF2639-2BB1-45E4-810B-42E3BCA791F1}"/>
                </a:ext>
              </a:extLst>
            </p:cNvPr>
            <p:cNvSpPr/>
            <p:nvPr/>
          </p:nvSpPr>
          <p:spPr>
            <a:xfrm>
              <a:off x="1408857" y="3337276"/>
              <a:ext cx="98338" cy="64385"/>
            </a:xfrm>
            <a:custGeom>
              <a:avLst/>
              <a:gdLst/>
              <a:ahLst/>
              <a:cxnLst/>
              <a:rect l="l" t="t" r="r" b="b"/>
              <a:pathLst>
                <a:path w="2346" h="1536" extrusionOk="0">
                  <a:moveTo>
                    <a:pt x="2274" y="72"/>
                  </a:moveTo>
                  <a:lnTo>
                    <a:pt x="2274" y="72"/>
                  </a:lnTo>
                  <a:cubicBezTo>
                    <a:pt x="2275" y="490"/>
                    <a:pt x="2286" y="838"/>
                    <a:pt x="2286" y="1095"/>
                  </a:cubicBezTo>
                  <a:lnTo>
                    <a:pt x="2286" y="1393"/>
                  </a:lnTo>
                  <a:lnTo>
                    <a:pt x="2286" y="1496"/>
                  </a:lnTo>
                  <a:lnTo>
                    <a:pt x="2286" y="1496"/>
                  </a:lnTo>
                  <a:cubicBezTo>
                    <a:pt x="2234" y="1488"/>
                    <a:pt x="2183" y="1488"/>
                    <a:pt x="2131" y="1488"/>
                  </a:cubicBezTo>
                  <a:lnTo>
                    <a:pt x="1655" y="1476"/>
                  </a:lnTo>
                  <a:cubicBezTo>
                    <a:pt x="1269" y="1465"/>
                    <a:pt x="711" y="1453"/>
                    <a:pt x="71" y="1453"/>
                  </a:cubicBezTo>
                  <a:lnTo>
                    <a:pt x="71" y="1453"/>
                  </a:lnTo>
                  <a:lnTo>
                    <a:pt x="71" y="798"/>
                  </a:lnTo>
                  <a:lnTo>
                    <a:pt x="71" y="429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2274" y="72"/>
                  </a:lnTo>
                  <a:close/>
                  <a:moveTo>
                    <a:pt x="36" y="0"/>
                  </a:moveTo>
                  <a:lnTo>
                    <a:pt x="0" y="48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36" y="1536"/>
                  </a:lnTo>
                  <a:cubicBezTo>
                    <a:pt x="702" y="1536"/>
                    <a:pt x="1286" y="1524"/>
                    <a:pt x="1679" y="1512"/>
                  </a:cubicBezTo>
                  <a:lnTo>
                    <a:pt x="2143" y="1512"/>
                  </a:lnTo>
                  <a:cubicBezTo>
                    <a:pt x="2191" y="1512"/>
                    <a:pt x="2250" y="1500"/>
                    <a:pt x="2310" y="1500"/>
                  </a:cubicBezTo>
                  <a:cubicBezTo>
                    <a:pt x="2302" y="1499"/>
                    <a:pt x="2295" y="1497"/>
                    <a:pt x="2287" y="1496"/>
                  </a:cubicBezTo>
                  <a:lnTo>
                    <a:pt x="2287" y="1496"/>
                  </a:lnTo>
                  <a:cubicBezTo>
                    <a:pt x="2299" y="1463"/>
                    <a:pt x="2310" y="1439"/>
                    <a:pt x="2310" y="1405"/>
                  </a:cubicBezTo>
                  <a:cubicBezTo>
                    <a:pt x="2322" y="1322"/>
                    <a:pt x="2322" y="1226"/>
                    <a:pt x="2322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1;p42">
              <a:extLst>
                <a:ext uri="{FF2B5EF4-FFF2-40B4-BE49-F238E27FC236}">
                  <a16:creationId xmlns:a16="http://schemas.microsoft.com/office/drawing/2014/main" id="{E2081C8C-1D27-4566-BD67-C205199003B4}"/>
                </a:ext>
              </a:extLst>
            </p:cNvPr>
            <p:cNvSpPr/>
            <p:nvPr/>
          </p:nvSpPr>
          <p:spPr>
            <a:xfrm>
              <a:off x="1534103" y="3337276"/>
              <a:ext cx="97877" cy="64385"/>
            </a:xfrm>
            <a:custGeom>
              <a:avLst/>
              <a:gdLst/>
              <a:ahLst/>
              <a:cxnLst/>
              <a:rect l="l" t="t" r="r" b="b"/>
              <a:pathLst>
                <a:path w="2335" h="1536" extrusionOk="0">
                  <a:moveTo>
                    <a:pt x="2275" y="72"/>
                  </a:moveTo>
                  <a:lnTo>
                    <a:pt x="2275" y="72"/>
                  </a:lnTo>
                  <a:cubicBezTo>
                    <a:pt x="2275" y="490"/>
                    <a:pt x="2286" y="838"/>
                    <a:pt x="2286" y="1095"/>
                  </a:cubicBezTo>
                  <a:cubicBezTo>
                    <a:pt x="2298" y="1215"/>
                    <a:pt x="2298" y="1310"/>
                    <a:pt x="2298" y="1393"/>
                  </a:cubicBezTo>
                  <a:cubicBezTo>
                    <a:pt x="2298" y="1428"/>
                    <a:pt x="2298" y="1463"/>
                    <a:pt x="2298" y="1498"/>
                  </a:cubicBezTo>
                  <a:lnTo>
                    <a:pt x="2298" y="1498"/>
                  </a:lnTo>
                  <a:cubicBezTo>
                    <a:pt x="2243" y="1488"/>
                    <a:pt x="2187" y="1488"/>
                    <a:pt x="2132" y="1488"/>
                  </a:cubicBezTo>
                  <a:lnTo>
                    <a:pt x="1655" y="1476"/>
                  </a:lnTo>
                  <a:cubicBezTo>
                    <a:pt x="1270" y="1465"/>
                    <a:pt x="712" y="1453"/>
                    <a:pt x="72" y="1453"/>
                  </a:cubicBezTo>
                  <a:lnTo>
                    <a:pt x="72" y="1453"/>
                  </a:lnTo>
                  <a:lnTo>
                    <a:pt x="72" y="798"/>
                  </a:lnTo>
                  <a:lnTo>
                    <a:pt x="72" y="429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2275" y="72"/>
                  </a:lnTo>
                  <a:close/>
                  <a:moveTo>
                    <a:pt x="36" y="0"/>
                  </a:moveTo>
                  <a:lnTo>
                    <a:pt x="0" y="48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36" y="1536"/>
                  </a:lnTo>
                  <a:cubicBezTo>
                    <a:pt x="703" y="1536"/>
                    <a:pt x="1274" y="1524"/>
                    <a:pt x="1679" y="1512"/>
                  </a:cubicBezTo>
                  <a:lnTo>
                    <a:pt x="2144" y="1512"/>
                  </a:lnTo>
                  <a:cubicBezTo>
                    <a:pt x="2191" y="1512"/>
                    <a:pt x="2251" y="1500"/>
                    <a:pt x="2310" y="1500"/>
                  </a:cubicBezTo>
                  <a:cubicBezTo>
                    <a:pt x="2307" y="1500"/>
                    <a:pt x="2303" y="1499"/>
                    <a:pt x="2299" y="1498"/>
                  </a:cubicBezTo>
                  <a:lnTo>
                    <a:pt x="2299" y="1498"/>
                  </a:lnTo>
                  <a:cubicBezTo>
                    <a:pt x="2310" y="1464"/>
                    <a:pt x="2310" y="1440"/>
                    <a:pt x="2310" y="1405"/>
                  </a:cubicBezTo>
                  <a:lnTo>
                    <a:pt x="2310" y="1119"/>
                  </a:lnTo>
                  <a:cubicBezTo>
                    <a:pt x="2322" y="869"/>
                    <a:pt x="2334" y="500"/>
                    <a:pt x="2334" y="48"/>
                  </a:cubicBezTo>
                  <a:lnTo>
                    <a:pt x="2334" y="12"/>
                  </a:lnTo>
                  <a:lnTo>
                    <a:pt x="231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22;p42">
              <a:extLst>
                <a:ext uri="{FF2B5EF4-FFF2-40B4-BE49-F238E27FC236}">
                  <a16:creationId xmlns:a16="http://schemas.microsoft.com/office/drawing/2014/main" id="{82A63C1E-8BFC-461D-B6B7-124DAAA834D1}"/>
                </a:ext>
              </a:extLst>
            </p:cNvPr>
            <p:cNvSpPr/>
            <p:nvPr/>
          </p:nvSpPr>
          <p:spPr>
            <a:xfrm>
              <a:off x="1659349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2276" y="72"/>
                  </a:moveTo>
                  <a:lnTo>
                    <a:pt x="2276" y="72"/>
                  </a:lnTo>
                  <a:cubicBezTo>
                    <a:pt x="2287" y="490"/>
                    <a:pt x="2299" y="838"/>
                    <a:pt x="2299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8"/>
                    <a:pt x="2299" y="1463"/>
                    <a:pt x="2299" y="1498"/>
                  </a:cubicBezTo>
                  <a:lnTo>
                    <a:pt x="2299" y="1498"/>
                  </a:lnTo>
                  <a:cubicBezTo>
                    <a:pt x="2243" y="1488"/>
                    <a:pt x="2188" y="1488"/>
                    <a:pt x="2132" y="1488"/>
                  </a:cubicBezTo>
                  <a:lnTo>
                    <a:pt x="1668" y="1476"/>
                  </a:lnTo>
                  <a:cubicBezTo>
                    <a:pt x="1270" y="1465"/>
                    <a:pt x="724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6" y="72"/>
                  </a:lnTo>
                  <a:close/>
                  <a:moveTo>
                    <a:pt x="49" y="0"/>
                  </a:moveTo>
                  <a:lnTo>
                    <a:pt x="1" y="48"/>
                  </a:lnTo>
                  <a:lnTo>
                    <a:pt x="1" y="429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49" y="1536"/>
                  </a:lnTo>
                  <a:cubicBezTo>
                    <a:pt x="715" y="1536"/>
                    <a:pt x="1287" y="1524"/>
                    <a:pt x="1692" y="1512"/>
                  </a:cubicBezTo>
                  <a:lnTo>
                    <a:pt x="2144" y="1512"/>
                  </a:lnTo>
                  <a:cubicBezTo>
                    <a:pt x="2204" y="1512"/>
                    <a:pt x="2263" y="1500"/>
                    <a:pt x="2311" y="1500"/>
                  </a:cubicBezTo>
                  <a:cubicBezTo>
                    <a:pt x="2307" y="1500"/>
                    <a:pt x="2303" y="1499"/>
                    <a:pt x="2300" y="1498"/>
                  </a:cubicBezTo>
                  <a:lnTo>
                    <a:pt x="2300" y="1498"/>
                  </a:lnTo>
                  <a:cubicBezTo>
                    <a:pt x="2311" y="1464"/>
                    <a:pt x="2323" y="1440"/>
                    <a:pt x="2323" y="1405"/>
                  </a:cubicBezTo>
                  <a:cubicBezTo>
                    <a:pt x="2335" y="1322"/>
                    <a:pt x="2335" y="1226"/>
                    <a:pt x="2335" y="1119"/>
                  </a:cubicBezTo>
                  <a:cubicBezTo>
                    <a:pt x="2335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23;p42">
              <a:extLst>
                <a:ext uri="{FF2B5EF4-FFF2-40B4-BE49-F238E27FC236}">
                  <a16:creationId xmlns:a16="http://schemas.microsoft.com/office/drawing/2014/main" id="{9C3F1DDA-DB43-4002-951C-793A0F6313A0}"/>
                </a:ext>
              </a:extLst>
            </p:cNvPr>
            <p:cNvSpPr/>
            <p:nvPr/>
          </p:nvSpPr>
          <p:spPr>
            <a:xfrm>
              <a:off x="1784637" y="3337276"/>
              <a:ext cx="98338" cy="64385"/>
            </a:xfrm>
            <a:custGeom>
              <a:avLst/>
              <a:gdLst/>
              <a:ahLst/>
              <a:cxnLst/>
              <a:rect l="l" t="t" r="r" b="b"/>
              <a:pathLst>
                <a:path w="2346" h="1536" extrusionOk="0">
                  <a:moveTo>
                    <a:pt x="48" y="0"/>
                  </a:moveTo>
                  <a:lnTo>
                    <a:pt x="0" y="48"/>
                  </a:lnTo>
                  <a:lnTo>
                    <a:pt x="0" y="429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48" y="1536"/>
                  </a:lnTo>
                  <a:cubicBezTo>
                    <a:pt x="715" y="1536"/>
                    <a:pt x="1286" y="1524"/>
                    <a:pt x="1691" y="1512"/>
                  </a:cubicBezTo>
                  <a:lnTo>
                    <a:pt x="2155" y="1512"/>
                  </a:lnTo>
                  <a:cubicBezTo>
                    <a:pt x="2203" y="1512"/>
                    <a:pt x="2263" y="1500"/>
                    <a:pt x="2310" y="1500"/>
                  </a:cubicBezTo>
                  <a:cubicBezTo>
                    <a:pt x="2251" y="1488"/>
                    <a:pt x="2191" y="1488"/>
                    <a:pt x="2144" y="1488"/>
                  </a:cubicBezTo>
                  <a:lnTo>
                    <a:pt x="1667" y="1476"/>
                  </a:lnTo>
                  <a:cubicBezTo>
                    <a:pt x="1270" y="1465"/>
                    <a:pt x="723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5" y="72"/>
                  </a:lnTo>
                  <a:lnTo>
                    <a:pt x="2275" y="72"/>
                  </a:lnTo>
                  <a:cubicBezTo>
                    <a:pt x="2287" y="490"/>
                    <a:pt x="2298" y="838"/>
                    <a:pt x="2298" y="1095"/>
                  </a:cubicBezTo>
                  <a:cubicBezTo>
                    <a:pt x="2298" y="1215"/>
                    <a:pt x="2298" y="1310"/>
                    <a:pt x="2298" y="1393"/>
                  </a:cubicBezTo>
                  <a:cubicBezTo>
                    <a:pt x="2298" y="1429"/>
                    <a:pt x="2310" y="1465"/>
                    <a:pt x="2310" y="1500"/>
                  </a:cubicBezTo>
                  <a:cubicBezTo>
                    <a:pt x="2322" y="1465"/>
                    <a:pt x="2322" y="1441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22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24;p42">
              <a:extLst>
                <a:ext uri="{FF2B5EF4-FFF2-40B4-BE49-F238E27FC236}">
                  <a16:creationId xmlns:a16="http://schemas.microsoft.com/office/drawing/2014/main" id="{D24CD622-0665-47AF-ACB6-D2E52748F014}"/>
                </a:ext>
              </a:extLst>
            </p:cNvPr>
            <p:cNvSpPr/>
            <p:nvPr/>
          </p:nvSpPr>
          <p:spPr>
            <a:xfrm>
              <a:off x="1910386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48" y="0"/>
                  </a:moveTo>
                  <a:cubicBezTo>
                    <a:pt x="43" y="6"/>
                    <a:pt x="15" y="34"/>
                    <a:pt x="1" y="48"/>
                  </a:cubicBezTo>
                  <a:lnTo>
                    <a:pt x="1" y="48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48" y="1536"/>
                  </a:lnTo>
                  <a:cubicBezTo>
                    <a:pt x="715" y="1536"/>
                    <a:pt x="1287" y="1524"/>
                    <a:pt x="1691" y="1512"/>
                  </a:cubicBezTo>
                  <a:lnTo>
                    <a:pt x="2156" y="1512"/>
                  </a:lnTo>
                  <a:cubicBezTo>
                    <a:pt x="2203" y="1512"/>
                    <a:pt x="2263" y="1500"/>
                    <a:pt x="2311" y="1500"/>
                  </a:cubicBezTo>
                  <a:cubicBezTo>
                    <a:pt x="2263" y="1488"/>
                    <a:pt x="2203" y="1488"/>
                    <a:pt x="2144" y="1488"/>
                  </a:cubicBezTo>
                  <a:lnTo>
                    <a:pt x="1668" y="1476"/>
                  </a:lnTo>
                  <a:cubicBezTo>
                    <a:pt x="1270" y="1465"/>
                    <a:pt x="724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429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6" y="72"/>
                  </a:lnTo>
                  <a:lnTo>
                    <a:pt x="2276" y="72"/>
                  </a:lnTo>
                  <a:cubicBezTo>
                    <a:pt x="2287" y="490"/>
                    <a:pt x="2299" y="838"/>
                    <a:pt x="2299" y="1095"/>
                  </a:cubicBezTo>
                  <a:cubicBezTo>
                    <a:pt x="2311" y="1215"/>
                    <a:pt x="2311" y="1310"/>
                    <a:pt x="2311" y="1393"/>
                  </a:cubicBezTo>
                  <a:cubicBezTo>
                    <a:pt x="2299" y="1429"/>
                    <a:pt x="2299" y="1465"/>
                    <a:pt x="2311" y="1500"/>
                  </a:cubicBezTo>
                  <a:cubicBezTo>
                    <a:pt x="2311" y="1465"/>
                    <a:pt x="2323" y="1441"/>
                    <a:pt x="2323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25;p42">
              <a:extLst>
                <a:ext uri="{FF2B5EF4-FFF2-40B4-BE49-F238E27FC236}">
                  <a16:creationId xmlns:a16="http://schemas.microsoft.com/office/drawing/2014/main" id="{93F32308-B375-4136-9697-45E3658984E6}"/>
                </a:ext>
              </a:extLst>
            </p:cNvPr>
            <p:cNvSpPr/>
            <p:nvPr/>
          </p:nvSpPr>
          <p:spPr>
            <a:xfrm>
              <a:off x="2035380" y="3337234"/>
              <a:ext cx="99135" cy="64427"/>
            </a:xfrm>
            <a:custGeom>
              <a:avLst/>
              <a:gdLst/>
              <a:ahLst/>
              <a:cxnLst/>
              <a:rect l="l" t="t" r="r" b="b"/>
              <a:pathLst>
                <a:path w="2365" h="1537" extrusionOk="0">
                  <a:moveTo>
                    <a:pt x="56" y="0"/>
                  </a:moveTo>
                  <a:lnTo>
                    <a:pt x="56" y="0"/>
                  </a:lnTo>
                  <a:cubicBezTo>
                    <a:pt x="56" y="0"/>
                    <a:pt x="56" y="0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cubicBezTo>
                    <a:pt x="56" y="0"/>
                    <a:pt x="56" y="0"/>
                    <a:pt x="56" y="0"/>
                  </a:cubicBezTo>
                  <a:close/>
                  <a:moveTo>
                    <a:pt x="55" y="1"/>
                  </a:moveTo>
                  <a:cubicBezTo>
                    <a:pt x="47" y="9"/>
                    <a:pt x="0" y="57"/>
                    <a:pt x="6" y="57"/>
                  </a:cubicBezTo>
                  <a:cubicBezTo>
                    <a:pt x="8" y="57"/>
                    <a:pt x="12" y="54"/>
                    <a:pt x="19" y="49"/>
                  </a:cubicBezTo>
                  <a:lnTo>
                    <a:pt x="19" y="239"/>
                  </a:lnTo>
                  <a:lnTo>
                    <a:pt x="19" y="430"/>
                  </a:lnTo>
                  <a:lnTo>
                    <a:pt x="19" y="799"/>
                  </a:lnTo>
                  <a:lnTo>
                    <a:pt x="19" y="1501"/>
                  </a:lnTo>
                  <a:lnTo>
                    <a:pt x="19" y="1537"/>
                  </a:lnTo>
                  <a:lnTo>
                    <a:pt x="55" y="1537"/>
                  </a:lnTo>
                  <a:cubicBezTo>
                    <a:pt x="722" y="1537"/>
                    <a:pt x="1293" y="1525"/>
                    <a:pt x="1698" y="1513"/>
                  </a:cubicBezTo>
                  <a:lnTo>
                    <a:pt x="2162" y="1513"/>
                  </a:lnTo>
                  <a:cubicBezTo>
                    <a:pt x="2210" y="1513"/>
                    <a:pt x="2269" y="1501"/>
                    <a:pt x="2317" y="1501"/>
                  </a:cubicBezTo>
                  <a:cubicBezTo>
                    <a:pt x="2269" y="1489"/>
                    <a:pt x="2210" y="1489"/>
                    <a:pt x="2150" y="1489"/>
                  </a:cubicBezTo>
                  <a:lnTo>
                    <a:pt x="1674" y="1477"/>
                  </a:lnTo>
                  <a:cubicBezTo>
                    <a:pt x="1277" y="1466"/>
                    <a:pt x="730" y="1454"/>
                    <a:pt x="91" y="1454"/>
                  </a:cubicBezTo>
                  <a:lnTo>
                    <a:pt x="91" y="1454"/>
                  </a:lnTo>
                  <a:lnTo>
                    <a:pt x="91" y="799"/>
                  </a:lnTo>
                  <a:lnTo>
                    <a:pt x="91" y="84"/>
                  </a:lnTo>
                  <a:lnTo>
                    <a:pt x="91" y="84"/>
                  </a:lnTo>
                  <a:lnTo>
                    <a:pt x="2282" y="73"/>
                  </a:lnTo>
                  <a:lnTo>
                    <a:pt x="2282" y="73"/>
                  </a:lnTo>
                  <a:cubicBezTo>
                    <a:pt x="2294" y="491"/>
                    <a:pt x="2305" y="839"/>
                    <a:pt x="2305" y="1096"/>
                  </a:cubicBezTo>
                  <a:cubicBezTo>
                    <a:pt x="2317" y="1216"/>
                    <a:pt x="2317" y="1311"/>
                    <a:pt x="2317" y="1394"/>
                  </a:cubicBezTo>
                  <a:cubicBezTo>
                    <a:pt x="2317" y="1430"/>
                    <a:pt x="2317" y="1466"/>
                    <a:pt x="2317" y="1501"/>
                  </a:cubicBezTo>
                  <a:cubicBezTo>
                    <a:pt x="2329" y="1466"/>
                    <a:pt x="2329" y="1442"/>
                    <a:pt x="2329" y="1406"/>
                  </a:cubicBezTo>
                  <a:cubicBezTo>
                    <a:pt x="2341" y="1323"/>
                    <a:pt x="2341" y="1227"/>
                    <a:pt x="2341" y="1120"/>
                  </a:cubicBezTo>
                  <a:cubicBezTo>
                    <a:pt x="2353" y="870"/>
                    <a:pt x="2365" y="501"/>
                    <a:pt x="2365" y="49"/>
                  </a:cubicBezTo>
                  <a:lnTo>
                    <a:pt x="2365" y="13"/>
                  </a:lnTo>
                  <a:lnTo>
                    <a:pt x="2329" y="1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6;p42">
              <a:extLst>
                <a:ext uri="{FF2B5EF4-FFF2-40B4-BE49-F238E27FC236}">
                  <a16:creationId xmlns:a16="http://schemas.microsoft.com/office/drawing/2014/main" id="{58065F6E-95DF-47BE-8310-681C09CA1571}"/>
                </a:ext>
              </a:extLst>
            </p:cNvPr>
            <p:cNvSpPr/>
            <p:nvPr/>
          </p:nvSpPr>
          <p:spPr>
            <a:xfrm>
              <a:off x="2161423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48" y="0"/>
                  </a:moveTo>
                  <a:lnTo>
                    <a:pt x="1" y="48"/>
                  </a:lnTo>
                  <a:lnTo>
                    <a:pt x="1" y="429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36" y="1536"/>
                  </a:lnTo>
                  <a:cubicBezTo>
                    <a:pt x="715" y="1536"/>
                    <a:pt x="1287" y="1524"/>
                    <a:pt x="1691" y="1512"/>
                  </a:cubicBezTo>
                  <a:lnTo>
                    <a:pt x="2144" y="1512"/>
                  </a:lnTo>
                  <a:cubicBezTo>
                    <a:pt x="2203" y="1512"/>
                    <a:pt x="2263" y="1500"/>
                    <a:pt x="2310" y="1500"/>
                  </a:cubicBezTo>
                  <a:cubicBezTo>
                    <a:pt x="2251" y="1488"/>
                    <a:pt x="2191" y="1488"/>
                    <a:pt x="2132" y="1488"/>
                  </a:cubicBezTo>
                  <a:lnTo>
                    <a:pt x="1668" y="1476"/>
                  </a:lnTo>
                  <a:cubicBezTo>
                    <a:pt x="1272" y="1465"/>
                    <a:pt x="730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5" y="72"/>
                  </a:lnTo>
                  <a:lnTo>
                    <a:pt x="2275" y="72"/>
                  </a:lnTo>
                  <a:cubicBezTo>
                    <a:pt x="2287" y="490"/>
                    <a:pt x="2287" y="838"/>
                    <a:pt x="2287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9"/>
                    <a:pt x="2299" y="1465"/>
                    <a:pt x="2310" y="1500"/>
                  </a:cubicBezTo>
                  <a:cubicBezTo>
                    <a:pt x="2322" y="1465"/>
                    <a:pt x="2322" y="1441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7;p42">
              <a:extLst>
                <a:ext uri="{FF2B5EF4-FFF2-40B4-BE49-F238E27FC236}">
                  <a16:creationId xmlns:a16="http://schemas.microsoft.com/office/drawing/2014/main" id="{F02637EF-99A3-4D02-92D5-7FC842782E95}"/>
                </a:ext>
              </a:extLst>
            </p:cNvPr>
            <p:cNvSpPr/>
            <p:nvPr/>
          </p:nvSpPr>
          <p:spPr>
            <a:xfrm>
              <a:off x="2287214" y="3337276"/>
              <a:ext cx="98338" cy="64385"/>
            </a:xfrm>
            <a:custGeom>
              <a:avLst/>
              <a:gdLst/>
              <a:ahLst/>
              <a:cxnLst/>
              <a:rect l="l" t="t" r="r" b="b"/>
              <a:pathLst>
                <a:path w="2346" h="1536" extrusionOk="0">
                  <a:moveTo>
                    <a:pt x="2275" y="72"/>
                  </a:moveTo>
                  <a:lnTo>
                    <a:pt x="2275" y="72"/>
                  </a:lnTo>
                  <a:cubicBezTo>
                    <a:pt x="2286" y="490"/>
                    <a:pt x="2298" y="838"/>
                    <a:pt x="2298" y="1095"/>
                  </a:cubicBezTo>
                  <a:cubicBezTo>
                    <a:pt x="2298" y="1215"/>
                    <a:pt x="2298" y="1310"/>
                    <a:pt x="2298" y="1393"/>
                  </a:cubicBezTo>
                  <a:cubicBezTo>
                    <a:pt x="2298" y="1428"/>
                    <a:pt x="2298" y="1463"/>
                    <a:pt x="2298" y="1498"/>
                  </a:cubicBezTo>
                  <a:lnTo>
                    <a:pt x="2298" y="1498"/>
                  </a:lnTo>
                  <a:cubicBezTo>
                    <a:pt x="2242" y="1488"/>
                    <a:pt x="2188" y="1488"/>
                    <a:pt x="2143" y="1488"/>
                  </a:cubicBezTo>
                  <a:lnTo>
                    <a:pt x="1667" y="1476"/>
                  </a:lnTo>
                  <a:cubicBezTo>
                    <a:pt x="1269" y="1465"/>
                    <a:pt x="723" y="1453"/>
                    <a:pt x="83" y="1453"/>
                  </a:cubicBezTo>
                  <a:lnTo>
                    <a:pt x="83" y="1453"/>
                  </a:lnTo>
                  <a:lnTo>
                    <a:pt x="83" y="798"/>
                  </a:lnTo>
                  <a:lnTo>
                    <a:pt x="83" y="429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2275" y="72"/>
                  </a:lnTo>
                  <a:close/>
                  <a:moveTo>
                    <a:pt x="48" y="0"/>
                  </a:moveTo>
                  <a:lnTo>
                    <a:pt x="0" y="48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36" y="1536"/>
                  </a:lnTo>
                  <a:cubicBezTo>
                    <a:pt x="714" y="1536"/>
                    <a:pt x="1286" y="1524"/>
                    <a:pt x="1679" y="1512"/>
                  </a:cubicBezTo>
                  <a:lnTo>
                    <a:pt x="2143" y="1512"/>
                  </a:lnTo>
                  <a:cubicBezTo>
                    <a:pt x="2203" y="1512"/>
                    <a:pt x="2262" y="1500"/>
                    <a:pt x="2310" y="1500"/>
                  </a:cubicBezTo>
                  <a:cubicBezTo>
                    <a:pt x="2306" y="1500"/>
                    <a:pt x="2302" y="1499"/>
                    <a:pt x="2299" y="1498"/>
                  </a:cubicBezTo>
                  <a:lnTo>
                    <a:pt x="2299" y="1498"/>
                  </a:lnTo>
                  <a:cubicBezTo>
                    <a:pt x="2310" y="1464"/>
                    <a:pt x="2322" y="1440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8;p42">
              <a:extLst>
                <a:ext uri="{FF2B5EF4-FFF2-40B4-BE49-F238E27FC236}">
                  <a16:creationId xmlns:a16="http://schemas.microsoft.com/office/drawing/2014/main" id="{FCF26DFB-509B-411E-9ECE-5D6ACD7C27D5}"/>
                </a:ext>
              </a:extLst>
            </p:cNvPr>
            <p:cNvSpPr/>
            <p:nvPr/>
          </p:nvSpPr>
          <p:spPr>
            <a:xfrm>
              <a:off x="1045024" y="3275868"/>
              <a:ext cx="263535" cy="3521"/>
            </a:xfrm>
            <a:custGeom>
              <a:avLst/>
              <a:gdLst/>
              <a:ahLst/>
              <a:cxnLst/>
              <a:rect l="l" t="t" r="r" b="b"/>
              <a:pathLst>
                <a:path w="6287" h="84" extrusionOk="0">
                  <a:moveTo>
                    <a:pt x="3144" y="1"/>
                  </a:moveTo>
                  <a:cubicBezTo>
                    <a:pt x="1405" y="1"/>
                    <a:pt x="0" y="24"/>
                    <a:pt x="0" y="48"/>
                  </a:cubicBezTo>
                  <a:cubicBezTo>
                    <a:pt x="0" y="72"/>
                    <a:pt x="1405" y="84"/>
                    <a:pt x="3144" y="84"/>
                  </a:cubicBezTo>
                  <a:cubicBezTo>
                    <a:pt x="4882" y="84"/>
                    <a:pt x="6287" y="72"/>
                    <a:pt x="6287" y="48"/>
                  </a:cubicBezTo>
                  <a:cubicBezTo>
                    <a:pt x="6287" y="24"/>
                    <a:pt x="4882" y="1"/>
                    <a:pt x="314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9;p42">
              <a:extLst>
                <a:ext uri="{FF2B5EF4-FFF2-40B4-BE49-F238E27FC236}">
                  <a16:creationId xmlns:a16="http://schemas.microsoft.com/office/drawing/2014/main" id="{CF21425C-7349-4C59-843C-B1F5D1A61A80}"/>
                </a:ext>
              </a:extLst>
            </p:cNvPr>
            <p:cNvSpPr/>
            <p:nvPr/>
          </p:nvSpPr>
          <p:spPr>
            <a:xfrm>
              <a:off x="1794613" y="3114658"/>
              <a:ext cx="573976" cy="64427"/>
            </a:xfrm>
            <a:custGeom>
              <a:avLst/>
              <a:gdLst/>
              <a:ahLst/>
              <a:cxnLst/>
              <a:rect l="l" t="t" r="r" b="b"/>
              <a:pathLst>
                <a:path w="13693" h="1537" extrusionOk="0">
                  <a:moveTo>
                    <a:pt x="48" y="1"/>
                  </a:moveTo>
                  <a:lnTo>
                    <a:pt x="1" y="37"/>
                  </a:lnTo>
                  <a:lnTo>
                    <a:pt x="1" y="775"/>
                  </a:lnTo>
                  <a:lnTo>
                    <a:pt x="1" y="1489"/>
                  </a:lnTo>
                  <a:lnTo>
                    <a:pt x="1" y="1537"/>
                  </a:lnTo>
                  <a:lnTo>
                    <a:pt x="36" y="1537"/>
                  </a:lnTo>
                  <a:lnTo>
                    <a:pt x="9740" y="1513"/>
                  </a:lnTo>
                  <a:lnTo>
                    <a:pt x="12621" y="1501"/>
                  </a:lnTo>
                  <a:lnTo>
                    <a:pt x="12597" y="1501"/>
                  </a:lnTo>
                  <a:lnTo>
                    <a:pt x="9704" y="1489"/>
                  </a:lnTo>
                  <a:lnTo>
                    <a:pt x="72" y="1477"/>
                  </a:lnTo>
                  <a:lnTo>
                    <a:pt x="72" y="1477"/>
                  </a:lnTo>
                  <a:lnTo>
                    <a:pt x="72" y="108"/>
                  </a:lnTo>
                  <a:lnTo>
                    <a:pt x="72" y="108"/>
                  </a:lnTo>
                  <a:cubicBezTo>
                    <a:pt x="6085" y="108"/>
                    <a:pt x="11270" y="96"/>
                    <a:pt x="13646" y="84"/>
                  </a:cubicBezTo>
                  <a:lnTo>
                    <a:pt x="13646" y="84"/>
                  </a:lnTo>
                  <a:cubicBezTo>
                    <a:pt x="13657" y="549"/>
                    <a:pt x="13657" y="898"/>
                    <a:pt x="13657" y="1144"/>
                  </a:cubicBezTo>
                  <a:lnTo>
                    <a:pt x="13657" y="1418"/>
                  </a:lnTo>
                  <a:lnTo>
                    <a:pt x="13657" y="1525"/>
                  </a:lnTo>
                  <a:cubicBezTo>
                    <a:pt x="13657" y="1525"/>
                    <a:pt x="13681" y="1477"/>
                    <a:pt x="13681" y="1406"/>
                  </a:cubicBezTo>
                  <a:lnTo>
                    <a:pt x="13681" y="1132"/>
                  </a:lnTo>
                  <a:cubicBezTo>
                    <a:pt x="13681" y="882"/>
                    <a:pt x="13693" y="513"/>
                    <a:pt x="13693" y="37"/>
                  </a:cubicBezTo>
                  <a:lnTo>
                    <a:pt x="13693" y="25"/>
                  </a:lnTo>
                  <a:lnTo>
                    <a:pt x="13669" y="25"/>
                  </a:lnTo>
                  <a:cubicBezTo>
                    <a:pt x="11311" y="13"/>
                    <a:pt x="6097" y="1"/>
                    <a:pt x="48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30;p42">
              <a:extLst>
                <a:ext uri="{FF2B5EF4-FFF2-40B4-BE49-F238E27FC236}">
                  <a16:creationId xmlns:a16="http://schemas.microsoft.com/office/drawing/2014/main" id="{30D1CAA2-7533-4047-9BBB-B17FED21A0FA}"/>
                </a:ext>
              </a:extLst>
            </p:cNvPr>
            <p:cNvSpPr/>
            <p:nvPr/>
          </p:nvSpPr>
          <p:spPr>
            <a:xfrm>
              <a:off x="1807607" y="3054298"/>
              <a:ext cx="263535" cy="3521"/>
            </a:xfrm>
            <a:custGeom>
              <a:avLst/>
              <a:gdLst/>
              <a:ahLst/>
              <a:cxnLst/>
              <a:rect l="l" t="t" r="r" b="b"/>
              <a:pathLst>
                <a:path w="6287" h="84" extrusionOk="0">
                  <a:moveTo>
                    <a:pt x="3143" y="0"/>
                  </a:moveTo>
                  <a:cubicBezTo>
                    <a:pt x="1405" y="0"/>
                    <a:pt x="0" y="12"/>
                    <a:pt x="0" y="36"/>
                  </a:cubicBezTo>
                  <a:cubicBezTo>
                    <a:pt x="0" y="60"/>
                    <a:pt x="1405" y="84"/>
                    <a:pt x="3143" y="84"/>
                  </a:cubicBezTo>
                  <a:cubicBezTo>
                    <a:pt x="4882" y="84"/>
                    <a:pt x="6287" y="60"/>
                    <a:pt x="6287" y="36"/>
                  </a:cubicBezTo>
                  <a:cubicBezTo>
                    <a:pt x="6287" y="12"/>
                    <a:pt x="4882" y="0"/>
                    <a:pt x="314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31;p42">
              <a:extLst>
                <a:ext uri="{FF2B5EF4-FFF2-40B4-BE49-F238E27FC236}">
                  <a16:creationId xmlns:a16="http://schemas.microsoft.com/office/drawing/2014/main" id="{2D0D845F-FC2D-4E7F-901A-1E6E65C5703B}"/>
                </a:ext>
              </a:extLst>
            </p:cNvPr>
            <p:cNvSpPr/>
            <p:nvPr/>
          </p:nvSpPr>
          <p:spPr>
            <a:xfrm>
              <a:off x="265464" y="4387986"/>
              <a:ext cx="3008000" cy="3521"/>
            </a:xfrm>
            <a:custGeom>
              <a:avLst/>
              <a:gdLst/>
              <a:ahLst/>
              <a:cxnLst/>
              <a:rect l="l" t="t" r="r" b="b"/>
              <a:pathLst>
                <a:path w="71760" h="84" extrusionOk="0">
                  <a:moveTo>
                    <a:pt x="35886" y="0"/>
                  </a:moveTo>
                  <a:cubicBezTo>
                    <a:pt x="16062" y="0"/>
                    <a:pt x="1" y="24"/>
                    <a:pt x="1" y="48"/>
                  </a:cubicBezTo>
                  <a:cubicBezTo>
                    <a:pt x="1" y="72"/>
                    <a:pt x="16074" y="84"/>
                    <a:pt x="35886" y="84"/>
                  </a:cubicBezTo>
                  <a:cubicBezTo>
                    <a:pt x="55698" y="84"/>
                    <a:pt x="71760" y="72"/>
                    <a:pt x="71760" y="48"/>
                  </a:cubicBezTo>
                  <a:cubicBezTo>
                    <a:pt x="71760" y="24"/>
                    <a:pt x="55710" y="0"/>
                    <a:pt x="3588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32;p42">
              <a:extLst>
                <a:ext uri="{FF2B5EF4-FFF2-40B4-BE49-F238E27FC236}">
                  <a16:creationId xmlns:a16="http://schemas.microsoft.com/office/drawing/2014/main" id="{B266A452-D0FB-4F45-8201-618B16C2937B}"/>
                </a:ext>
              </a:extLst>
            </p:cNvPr>
            <p:cNvSpPr/>
            <p:nvPr/>
          </p:nvSpPr>
          <p:spPr>
            <a:xfrm>
              <a:off x="2868593" y="4212817"/>
              <a:ext cx="223630" cy="184689"/>
            </a:xfrm>
            <a:custGeom>
              <a:avLst/>
              <a:gdLst/>
              <a:ahLst/>
              <a:cxnLst/>
              <a:rect l="l" t="t" r="r" b="b"/>
              <a:pathLst>
                <a:path w="5335" h="4406" extrusionOk="0">
                  <a:moveTo>
                    <a:pt x="96" y="0"/>
                  </a:moveTo>
                  <a:lnTo>
                    <a:pt x="1" y="4275"/>
                  </a:lnTo>
                  <a:lnTo>
                    <a:pt x="5335" y="4406"/>
                  </a:lnTo>
                  <a:cubicBezTo>
                    <a:pt x="5323" y="3894"/>
                    <a:pt x="2584" y="2810"/>
                    <a:pt x="2584" y="2810"/>
                  </a:cubicBezTo>
                  <a:lnTo>
                    <a:pt x="2751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33;p42">
              <a:extLst>
                <a:ext uri="{FF2B5EF4-FFF2-40B4-BE49-F238E27FC236}">
                  <a16:creationId xmlns:a16="http://schemas.microsoft.com/office/drawing/2014/main" id="{03F30B28-4C20-4F02-8114-06F27F940283}"/>
                </a:ext>
              </a:extLst>
            </p:cNvPr>
            <p:cNvSpPr/>
            <p:nvPr/>
          </p:nvSpPr>
          <p:spPr>
            <a:xfrm>
              <a:off x="2901036" y="4319117"/>
              <a:ext cx="18528" cy="17186"/>
            </a:xfrm>
            <a:custGeom>
              <a:avLst/>
              <a:gdLst/>
              <a:ahLst/>
              <a:cxnLst/>
              <a:rect l="l" t="t" r="r" b="b"/>
              <a:pathLst>
                <a:path w="442" h="410" extrusionOk="0">
                  <a:moveTo>
                    <a:pt x="167" y="0"/>
                  </a:moveTo>
                  <a:cubicBezTo>
                    <a:pt x="60" y="24"/>
                    <a:pt x="1" y="131"/>
                    <a:pt x="13" y="238"/>
                  </a:cubicBezTo>
                  <a:cubicBezTo>
                    <a:pt x="33" y="342"/>
                    <a:pt x="117" y="410"/>
                    <a:pt x="209" y="410"/>
                  </a:cubicBezTo>
                  <a:cubicBezTo>
                    <a:pt x="223" y="410"/>
                    <a:pt x="237" y="408"/>
                    <a:pt x="251" y="405"/>
                  </a:cubicBezTo>
                  <a:cubicBezTo>
                    <a:pt x="370" y="369"/>
                    <a:pt x="441" y="262"/>
                    <a:pt x="417" y="143"/>
                  </a:cubicBezTo>
                  <a:cubicBezTo>
                    <a:pt x="389" y="57"/>
                    <a:pt x="306" y="2"/>
                    <a:pt x="220" y="2"/>
                  </a:cubicBezTo>
                  <a:cubicBezTo>
                    <a:pt x="198" y="2"/>
                    <a:pt x="177" y="5"/>
                    <a:pt x="155" y="1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34;p42">
              <a:extLst>
                <a:ext uri="{FF2B5EF4-FFF2-40B4-BE49-F238E27FC236}">
                  <a16:creationId xmlns:a16="http://schemas.microsoft.com/office/drawing/2014/main" id="{0A1FEFDF-A4BE-4782-BB24-093B8520B577}"/>
                </a:ext>
              </a:extLst>
            </p:cNvPr>
            <p:cNvSpPr/>
            <p:nvPr/>
          </p:nvSpPr>
          <p:spPr>
            <a:xfrm>
              <a:off x="2868593" y="4373525"/>
              <a:ext cx="224636" cy="23977"/>
            </a:xfrm>
            <a:custGeom>
              <a:avLst/>
              <a:gdLst/>
              <a:ahLst/>
              <a:cxnLst/>
              <a:rect l="l" t="t" r="r" b="b"/>
              <a:pathLst>
                <a:path w="5359" h="572" extrusionOk="0">
                  <a:moveTo>
                    <a:pt x="37" y="0"/>
                  </a:moveTo>
                  <a:lnTo>
                    <a:pt x="1" y="441"/>
                  </a:lnTo>
                  <a:lnTo>
                    <a:pt x="5335" y="572"/>
                  </a:lnTo>
                  <a:cubicBezTo>
                    <a:pt x="5359" y="405"/>
                    <a:pt x="5132" y="298"/>
                    <a:pt x="5132" y="29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35;p42">
              <a:extLst>
                <a:ext uri="{FF2B5EF4-FFF2-40B4-BE49-F238E27FC236}">
                  <a16:creationId xmlns:a16="http://schemas.microsoft.com/office/drawing/2014/main" id="{95288EFC-9F72-492B-86BA-4AA41D86E4E2}"/>
                </a:ext>
              </a:extLst>
            </p:cNvPr>
            <p:cNvSpPr/>
            <p:nvPr/>
          </p:nvSpPr>
          <p:spPr>
            <a:xfrm>
              <a:off x="2959425" y="4328465"/>
              <a:ext cx="21252" cy="13162"/>
            </a:xfrm>
            <a:custGeom>
              <a:avLst/>
              <a:gdLst/>
              <a:ahLst/>
              <a:cxnLst/>
              <a:rect l="l" t="t" r="r" b="b"/>
              <a:pathLst>
                <a:path w="507" h="314" extrusionOk="0">
                  <a:moveTo>
                    <a:pt x="414" y="0"/>
                  </a:moveTo>
                  <a:cubicBezTo>
                    <a:pt x="358" y="0"/>
                    <a:pt x="281" y="15"/>
                    <a:pt x="203" y="63"/>
                  </a:cubicBezTo>
                  <a:cubicBezTo>
                    <a:pt x="36" y="146"/>
                    <a:pt x="1" y="301"/>
                    <a:pt x="25" y="313"/>
                  </a:cubicBezTo>
                  <a:cubicBezTo>
                    <a:pt x="26" y="314"/>
                    <a:pt x="27" y="314"/>
                    <a:pt x="29" y="314"/>
                  </a:cubicBezTo>
                  <a:cubicBezTo>
                    <a:pt x="55" y="314"/>
                    <a:pt x="115" y="213"/>
                    <a:pt x="239" y="134"/>
                  </a:cubicBezTo>
                  <a:cubicBezTo>
                    <a:pt x="370" y="51"/>
                    <a:pt x="501" y="51"/>
                    <a:pt x="501" y="27"/>
                  </a:cubicBezTo>
                  <a:cubicBezTo>
                    <a:pt x="507" y="15"/>
                    <a:pt x="471" y="0"/>
                    <a:pt x="41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6;p42">
              <a:extLst>
                <a:ext uri="{FF2B5EF4-FFF2-40B4-BE49-F238E27FC236}">
                  <a16:creationId xmlns:a16="http://schemas.microsoft.com/office/drawing/2014/main" id="{0EE29A6F-EB4B-408F-B937-BB9074CF4A0E}"/>
                </a:ext>
              </a:extLst>
            </p:cNvPr>
            <p:cNvSpPr/>
            <p:nvPr/>
          </p:nvSpPr>
          <p:spPr>
            <a:xfrm>
              <a:off x="2987887" y="4339153"/>
              <a:ext cx="16012" cy="17438"/>
            </a:xfrm>
            <a:custGeom>
              <a:avLst/>
              <a:gdLst/>
              <a:ahLst/>
              <a:cxnLst/>
              <a:rect l="l" t="t" r="r" b="b"/>
              <a:pathLst>
                <a:path w="382" h="416" extrusionOk="0">
                  <a:moveTo>
                    <a:pt x="354" y="1"/>
                  </a:moveTo>
                  <a:cubicBezTo>
                    <a:pt x="304" y="1"/>
                    <a:pt x="196" y="32"/>
                    <a:pt x="108" y="129"/>
                  </a:cubicBezTo>
                  <a:cubicBezTo>
                    <a:pt x="0" y="260"/>
                    <a:pt x="12" y="403"/>
                    <a:pt x="36" y="415"/>
                  </a:cubicBezTo>
                  <a:cubicBezTo>
                    <a:pt x="60" y="415"/>
                    <a:pt x="96" y="296"/>
                    <a:pt x="179" y="189"/>
                  </a:cubicBezTo>
                  <a:cubicBezTo>
                    <a:pt x="274" y="82"/>
                    <a:pt x="381" y="34"/>
                    <a:pt x="381" y="10"/>
                  </a:cubicBezTo>
                  <a:cubicBezTo>
                    <a:pt x="381" y="4"/>
                    <a:pt x="371" y="1"/>
                    <a:pt x="35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7;p42">
              <a:extLst>
                <a:ext uri="{FF2B5EF4-FFF2-40B4-BE49-F238E27FC236}">
                  <a16:creationId xmlns:a16="http://schemas.microsoft.com/office/drawing/2014/main" id="{549B7FC7-4239-443D-990E-4E3F60C40F2C}"/>
                </a:ext>
              </a:extLst>
            </p:cNvPr>
            <p:cNvSpPr/>
            <p:nvPr/>
          </p:nvSpPr>
          <p:spPr>
            <a:xfrm>
              <a:off x="3014336" y="4349339"/>
              <a:ext cx="11527" cy="18737"/>
            </a:xfrm>
            <a:custGeom>
              <a:avLst/>
              <a:gdLst/>
              <a:ahLst/>
              <a:cxnLst/>
              <a:rect l="l" t="t" r="r" b="b"/>
              <a:pathLst>
                <a:path w="275" h="447" extrusionOk="0">
                  <a:moveTo>
                    <a:pt x="262" y="0"/>
                  </a:moveTo>
                  <a:cubicBezTo>
                    <a:pt x="226" y="0"/>
                    <a:pt x="123" y="62"/>
                    <a:pt x="72" y="184"/>
                  </a:cubicBezTo>
                  <a:cubicBezTo>
                    <a:pt x="0" y="327"/>
                    <a:pt x="24" y="446"/>
                    <a:pt x="48" y="446"/>
                  </a:cubicBezTo>
                  <a:cubicBezTo>
                    <a:pt x="72" y="446"/>
                    <a:pt x="96" y="339"/>
                    <a:pt x="143" y="220"/>
                  </a:cubicBezTo>
                  <a:cubicBezTo>
                    <a:pt x="203" y="101"/>
                    <a:pt x="274" y="29"/>
                    <a:pt x="274" y="6"/>
                  </a:cubicBezTo>
                  <a:cubicBezTo>
                    <a:pt x="273" y="2"/>
                    <a:pt x="268" y="0"/>
                    <a:pt x="262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8;p42">
              <a:extLst>
                <a:ext uri="{FF2B5EF4-FFF2-40B4-BE49-F238E27FC236}">
                  <a16:creationId xmlns:a16="http://schemas.microsoft.com/office/drawing/2014/main" id="{2483B68F-79F9-498F-BDC9-483287887C48}"/>
                </a:ext>
              </a:extLst>
            </p:cNvPr>
            <p:cNvSpPr/>
            <p:nvPr/>
          </p:nvSpPr>
          <p:spPr>
            <a:xfrm>
              <a:off x="2955443" y="4298662"/>
              <a:ext cx="24480" cy="5365"/>
            </a:xfrm>
            <a:custGeom>
              <a:avLst/>
              <a:gdLst/>
              <a:ahLst/>
              <a:cxnLst/>
              <a:rect l="l" t="t" r="r" b="b"/>
              <a:pathLst>
                <a:path w="584" h="128" extrusionOk="0">
                  <a:moveTo>
                    <a:pt x="286" y="0"/>
                  </a:moveTo>
                  <a:cubicBezTo>
                    <a:pt x="120" y="12"/>
                    <a:pt x="0" y="95"/>
                    <a:pt x="12" y="119"/>
                  </a:cubicBezTo>
                  <a:cubicBezTo>
                    <a:pt x="15" y="125"/>
                    <a:pt x="24" y="127"/>
                    <a:pt x="39" y="127"/>
                  </a:cubicBezTo>
                  <a:cubicBezTo>
                    <a:pt x="84" y="127"/>
                    <a:pt x="181" y="104"/>
                    <a:pt x="298" y="95"/>
                  </a:cubicBezTo>
                  <a:cubicBezTo>
                    <a:pt x="314" y="94"/>
                    <a:pt x="331" y="93"/>
                    <a:pt x="346" y="93"/>
                  </a:cubicBezTo>
                  <a:cubicBezTo>
                    <a:pt x="439" y="93"/>
                    <a:pt x="516" y="114"/>
                    <a:pt x="552" y="114"/>
                  </a:cubicBezTo>
                  <a:cubicBezTo>
                    <a:pt x="563" y="114"/>
                    <a:pt x="570" y="112"/>
                    <a:pt x="572" y="107"/>
                  </a:cubicBezTo>
                  <a:cubicBezTo>
                    <a:pt x="584" y="83"/>
                    <a:pt x="465" y="0"/>
                    <a:pt x="28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9;p42">
              <a:extLst>
                <a:ext uri="{FF2B5EF4-FFF2-40B4-BE49-F238E27FC236}">
                  <a16:creationId xmlns:a16="http://schemas.microsoft.com/office/drawing/2014/main" id="{4815F3E9-0C7F-4E9C-ABB8-914A86AAF770}"/>
                </a:ext>
              </a:extLst>
            </p:cNvPr>
            <p:cNvSpPr/>
            <p:nvPr/>
          </p:nvSpPr>
          <p:spPr>
            <a:xfrm>
              <a:off x="2871611" y="4231261"/>
              <a:ext cx="110830" cy="27498"/>
            </a:xfrm>
            <a:custGeom>
              <a:avLst/>
              <a:gdLst/>
              <a:ahLst/>
              <a:cxnLst/>
              <a:rect l="l" t="t" r="r" b="b"/>
              <a:pathLst>
                <a:path w="2644" h="656" extrusionOk="0">
                  <a:moveTo>
                    <a:pt x="12" y="1"/>
                  </a:moveTo>
                  <a:lnTo>
                    <a:pt x="0" y="560"/>
                  </a:lnTo>
                  <a:lnTo>
                    <a:pt x="2620" y="656"/>
                  </a:lnTo>
                  <a:lnTo>
                    <a:pt x="2643" y="167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0;p42">
              <a:extLst>
                <a:ext uri="{FF2B5EF4-FFF2-40B4-BE49-F238E27FC236}">
                  <a16:creationId xmlns:a16="http://schemas.microsoft.com/office/drawing/2014/main" id="{332C015A-5890-465B-831A-2F5B1EC931B8}"/>
                </a:ext>
              </a:extLst>
            </p:cNvPr>
            <p:cNvSpPr/>
            <p:nvPr/>
          </p:nvSpPr>
          <p:spPr>
            <a:xfrm>
              <a:off x="2946473" y="4261231"/>
              <a:ext cx="33953" cy="19492"/>
            </a:xfrm>
            <a:custGeom>
              <a:avLst/>
              <a:gdLst/>
              <a:ahLst/>
              <a:cxnLst/>
              <a:rect l="l" t="t" r="r" b="b"/>
              <a:pathLst>
                <a:path w="810" h="465" extrusionOk="0">
                  <a:moveTo>
                    <a:pt x="146" y="89"/>
                  </a:moveTo>
                  <a:cubicBezTo>
                    <a:pt x="167" y="89"/>
                    <a:pt x="191" y="95"/>
                    <a:pt x="214" y="107"/>
                  </a:cubicBezTo>
                  <a:cubicBezTo>
                    <a:pt x="274" y="119"/>
                    <a:pt x="322" y="131"/>
                    <a:pt x="369" y="155"/>
                  </a:cubicBezTo>
                  <a:cubicBezTo>
                    <a:pt x="453" y="191"/>
                    <a:pt x="536" y="238"/>
                    <a:pt x="607" y="298"/>
                  </a:cubicBezTo>
                  <a:cubicBezTo>
                    <a:pt x="675" y="345"/>
                    <a:pt x="724" y="393"/>
                    <a:pt x="755" y="425"/>
                  </a:cubicBezTo>
                  <a:lnTo>
                    <a:pt x="755" y="425"/>
                  </a:lnTo>
                  <a:cubicBezTo>
                    <a:pt x="690" y="407"/>
                    <a:pt x="622" y="388"/>
                    <a:pt x="548" y="369"/>
                  </a:cubicBezTo>
                  <a:cubicBezTo>
                    <a:pt x="465" y="345"/>
                    <a:pt x="381" y="310"/>
                    <a:pt x="298" y="262"/>
                  </a:cubicBezTo>
                  <a:cubicBezTo>
                    <a:pt x="250" y="238"/>
                    <a:pt x="203" y="214"/>
                    <a:pt x="155" y="179"/>
                  </a:cubicBezTo>
                  <a:cubicBezTo>
                    <a:pt x="131" y="167"/>
                    <a:pt x="119" y="155"/>
                    <a:pt x="95" y="131"/>
                  </a:cubicBezTo>
                  <a:cubicBezTo>
                    <a:pt x="95" y="119"/>
                    <a:pt x="84" y="119"/>
                    <a:pt x="95" y="107"/>
                  </a:cubicBezTo>
                  <a:cubicBezTo>
                    <a:pt x="107" y="95"/>
                    <a:pt x="125" y="89"/>
                    <a:pt x="146" y="89"/>
                  </a:cubicBezTo>
                  <a:close/>
                  <a:moveTo>
                    <a:pt x="143" y="0"/>
                  </a:moveTo>
                  <a:cubicBezTo>
                    <a:pt x="95" y="0"/>
                    <a:pt x="48" y="12"/>
                    <a:pt x="24" y="48"/>
                  </a:cubicBezTo>
                  <a:cubicBezTo>
                    <a:pt x="0" y="95"/>
                    <a:pt x="0" y="155"/>
                    <a:pt x="36" y="191"/>
                  </a:cubicBezTo>
                  <a:cubicBezTo>
                    <a:pt x="60" y="214"/>
                    <a:pt x="84" y="238"/>
                    <a:pt x="119" y="262"/>
                  </a:cubicBezTo>
                  <a:cubicBezTo>
                    <a:pt x="167" y="286"/>
                    <a:pt x="214" y="322"/>
                    <a:pt x="262" y="345"/>
                  </a:cubicBezTo>
                  <a:cubicBezTo>
                    <a:pt x="357" y="381"/>
                    <a:pt x="441" y="417"/>
                    <a:pt x="536" y="429"/>
                  </a:cubicBezTo>
                  <a:cubicBezTo>
                    <a:pt x="588" y="448"/>
                    <a:pt x="637" y="457"/>
                    <a:pt x="686" y="457"/>
                  </a:cubicBezTo>
                  <a:cubicBezTo>
                    <a:pt x="716" y="457"/>
                    <a:pt x="746" y="454"/>
                    <a:pt x="778" y="448"/>
                  </a:cubicBezTo>
                  <a:lnTo>
                    <a:pt x="778" y="448"/>
                  </a:lnTo>
                  <a:cubicBezTo>
                    <a:pt x="788" y="458"/>
                    <a:pt x="795" y="464"/>
                    <a:pt x="798" y="464"/>
                  </a:cubicBezTo>
                  <a:cubicBezTo>
                    <a:pt x="801" y="462"/>
                    <a:pt x="800" y="455"/>
                    <a:pt x="797" y="444"/>
                  </a:cubicBezTo>
                  <a:lnTo>
                    <a:pt x="797" y="444"/>
                  </a:lnTo>
                  <a:cubicBezTo>
                    <a:pt x="801" y="443"/>
                    <a:pt x="805" y="442"/>
                    <a:pt x="810" y="441"/>
                  </a:cubicBezTo>
                  <a:cubicBezTo>
                    <a:pt x="804" y="439"/>
                    <a:pt x="799" y="438"/>
                    <a:pt x="794" y="436"/>
                  </a:cubicBezTo>
                  <a:lnTo>
                    <a:pt x="794" y="436"/>
                  </a:lnTo>
                  <a:cubicBezTo>
                    <a:pt x="777" y="397"/>
                    <a:pt x="729" y="324"/>
                    <a:pt x="643" y="238"/>
                  </a:cubicBezTo>
                  <a:cubicBezTo>
                    <a:pt x="572" y="167"/>
                    <a:pt x="488" y="119"/>
                    <a:pt x="405" y="72"/>
                  </a:cubicBezTo>
                  <a:cubicBezTo>
                    <a:pt x="357" y="48"/>
                    <a:pt x="298" y="24"/>
                    <a:pt x="238" y="12"/>
                  </a:cubicBezTo>
                  <a:cubicBezTo>
                    <a:pt x="214" y="0"/>
                    <a:pt x="179" y="0"/>
                    <a:pt x="14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1;p42">
              <a:extLst>
                <a:ext uri="{FF2B5EF4-FFF2-40B4-BE49-F238E27FC236}">
                  <a16:creationId xmlns:a16="http://schemas.microsoft.com/office/drawing/2014/main" id="{8FE28823-F449-44EA-B707-E3F4169EB282}"/>
                </a:ext>
              </a:extLst>
            </p:cNvPr>
            <p:cNvSpPr/>
            <p:nvPr/>
          </p:nvSpPr>
          <p:spPr>
            <a:xfrm>
              <a:off x="2975898" y="4246225"/>
              <a:ext cx="18528" cy="35504"/>
            </a:xfrm>
            <a:custGeom>
              <a:avLst/>
              <a:gdLst/>
              <a:ahLst/>
              <a:cxnLst/>
              <a:rect l="l" t="t" r="r" b="b"/>
              <a:pathLst>
                <a:path w="442" h="847" extrusionOk="0">
                  <a:moveTo>
                    <a:pt x="298" y="1"/>
                  </a:moveTo>
                  <a:cubicBezTo>
                    <a:pt x="215" y="13"/>
                    <a:pt x="155" y="60"/>
                    <a:pt x="120" y="132"/>
                  </a:cubicBezTo>
                  <a:cubicBezTo>
                    <a:pt x="96" y="180"/>
                    <a:pt x="72" y="239"/>
                    <a:pt x="48" y="299"/>
                  </a:cubicBezTo>
                  <a:cubicBezTo>
                    <a:pt x="24" y="382"/>
                    <a:pt x="1" y="489"/>
                    <a:pt x="13" y="584"/>
                  </a:cubicBezTo>
                  <a:cubicBezTo>
                    <a:pt x="1" y="680"/>
                    <a:pt x="24" y="763"/>
                    <a:pt x="72" y="846"/>
                  </a:cubicBezTo>
                  <a:cubicBezTo>
                    <a:pt x="84" y="834"/>
                    <a:pt x="60" y="739"/>
                    <a:pt x="72" y="584"/>
                  </a:cubicBezTo>
                  <a:cubicBezTo>
                    <a:pt x="84" y="489"/>
                    <a:pt x="96" y="406"/>
                    <a:pt x="132" y="310"/>
                  </a:cubicBezTo>
                  <a:cubicBezTo>
                    <a:pt x="155" y="263"/>
                    <a:pt x="179" y="215"/>
                    <a:pt x="203" y="180"/>
                  </a:cubicBezTo>
                  <a:cubicBezTo>
                    <a:pt x="227" y="132"/>
                    <a:pt x="274" y="96"/>
                    <a:pt x="298" y="84"/>
                  </a:cubicBezTo>
                  <a:cubicBezTo>
                    <a:pt x="322" y="84"/>
                    <a:pt x="346" y="132"/>
                    <a:pt x="346" y="191"/>
                  </a:cubicBezTo>
                  <a:cubicBezTo>
                    <a:pt x="358" y="239"/>
                    <a:pt x="358" y="287"/>
                    <a:pt x="346" y="346"/>
                  </a:cubicBezTo>
                  <a:cubicBezTo>
                    <a:pt x="334" y="430"/>
                    <a:pt x="298" y="513"/>
                    <a:pt x="251" y="584"/>
                  </a:cubicBezTo>
                  <a:cubicBezTo>
                    <a:pt x="179" y="715"/>
                    <a:pt x="84" y="775"/>
                    <a:pt x="96" y="787"/>
                  </a:cubicBezTo>
                  <a:cubicBezTo>
                    <a:pt x="96" y="787"/>
                    <a:pt x="203" y="763"/>
                    <a:pt x="310" y="632"/>
                  </a:cubicBezTo>
                  <a:cubicBezTo>
                    <a:pt x="370" y="549"/>
                    <a:pt x="417" y="453"/>
                    <a:pt x="429" y="358"/>
                  </a:cubicBezTo>
                  <a:cubicBezTo>
                    <a:pt x="441" y="299"/>
                    <a:pt x="441" y="239"/>
                    <a:pt x="429" y="180"/>
                  </a:cubicBezTo>
                  <a:cubicBezTo>
                    <a:pt x="429" y="144"/>
                    <a:pt x="417" y="108"/>
                    <a:pt x="405" y="72"/>
                  </a:cubicBezTo>
                  <a:cubicBezTo>
                    <a:pt x="394" y="37"/>
                    <a:pt x="346" y="1"/>
                    <a:pt x="298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2;p42">
              <a:extLst>
                <a:ext uri="{FF2B5EF4-FFF2-40B4-BE49-F238E27FC236}">
                  <a16:creationId xmlns:a16="http://schemas.microsoft.com/office/drawing/2014/main" id="{6BBF81F2-3AC7-46C1-BD2F-141D57BC31EF}"/>
                </a:ext>
              </a:extLst>
            </p:cNvPr>
            <p:cNvSpPr/>
            <p:nvPr/>
          </p:nvSpPr>
          <p:spPr>
            <a:xfrm>
              <a:off x="2852623" y="3515622"/>
              <a:ext cx="211683" cy="789558"/>
            </a:xfrm>
            <a:custGeom>
              <a:avLst/>
              <a:gdLst/>
              <a:ahLst/>
              <a:cxnLst/>
              <a:rect l="l" t="t" r="r" b="b"/>
              <a:pathLst>
                <a:path w="5050" h="18836" extrusionOk="0">
                  <a:moveTo>
                    <a:pt x="4239" y="0"/>
                  </a:moveTo>
                  <a:lnTo>
                    <a:pt x="1" y="1358"/>
                  </a:lnTo>
                  <a:cubicBezTo>
                    <a:pt x="60" y="1393"/>
                    <a:pt x="787" y="6156"/>
                    <a:pt x="787" y="6156"/>
                  </a:cubicBezTo>
                  <a:lnTo>
                    <a:pt x="179" y="18788"/>
                  </a:lnTo>
                  <a:lnTo>
                    <a:pt x="3537" y="18836"/>
                  </a:lnTo>
                  <a:lnTo>
                    <a:pt x="5049" y="5584"/>
                  </a:lnTo>
                  <a:lnTo>
                    <a:pt x="4239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3;p42">
              <a:extLst>
                <a:ext uri="{FF2B5EF4-FFF2-40B4-BE49-F238E27FC236}">
                  <a16:creationId xmlns:a16="http://schemas.microsoft.com/office/drawing/2014/main" id="{BBDBF26E-B0DB-46A3-993F-716893A3B223}"/>
                </a:ext>
              </a:extLst>
            </p:cNvPr>
            <p:cNvSpPr/>
            <p:nvPr/>
          </p:nvSpPr>
          <p:spPr>
            <a:xfrm>
              <a:off x="2670496" y="4215290"/>
              <a:ext cx="225600" cy="179700"/>
            </a:xfrm>
            <a:custGeom>
              <a:avLst/>
              <a:gdLst/>
              <a:ahLst/>
              <a:cxnLst/>
              <a:rect l="l" t="t" r="r" b="b"/>
              <a:pathLst>
                <a:path w="5382" h="4287" extrusionOk="0">
                  <a:moveTo>
                    <a:pt x="0" y="1"/>
                  </a:moveTo>
                  <a:lnTo>
                    <a:pt x="48" y="4287"/>
                  </a:lnTo>
                  <a:lnTo>
                    <a:pt x="5382" y="4263"/>
                  </a:lnTo>
                  <a:cubicBezTo>
                    <a:pt x="5346" y="3751"/>
                    <a:pt x="2584" y="2739"/>
                    <a:pt x="2584" y="2739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;p42">
              <a:extLst>
                <a:ext uri="{FF2B5EF4-FFF2-40B4-BE49-F238E27FC236}">
                  <a16:creationId xmlns:a16="http://schemas.microsoft.com/office/drawing/2014/main" id="{EC2594E0-D52E-4473-81FB-E1C2EB3BDA6C}"/>
                </a:ext>
              </a:extLst>
            </p:cNvPr>
            <p:cNvSpPr/>
            <p:nvPr/>
          </p:nvSpPr>
          <p:spPr>
            <a:xfrm>
              <a:off x="2702898" y="4320584"/>
              <a:ext cx="18528" cy="17228"/>
            </a:xfrm>
            <a:custGeom>
              <a:avLst/>
              <a:gdLst/>
              <a:ahLst/>
              <a:cxnLst/>
              <a:rect l="l" t="t" r="r" b="b"/>
              <a:pathLst>
                <a:path w="442" h="411" extrusionOk="0">
                  <a:moveTo>
                    <a:pt x="168" y="1"/>
                  </a:moveTo>
                  <a:cubicBezTo>
                    <a:pt x="60" y="37"/>
                    <a:pt x="1" y="144"/>
                    <a:pt x="13" y="251"/>
                  </a:cubicBezTo>
                  <a:cubicBezTo>
                    <a:pt x="44" y="344"/>
                    <a:pt x="129" y="410"/>
                    <a:pt x="221" y="410"/>
                  </a:cubicBezTo>
                  <a:cubicBezTo>
                    <a:pt x="235" y="410"/>
                    <a:pt x="249" y="409"/>
                    <a:pt x="263" y="406"/>
                  </a:cubicBezTo>
                  <a:cubicBezTo>
                    <a:pt x="370" y="370"/>
                    <a:pt x="441" y="251"/>
                    <a:pt x="418" y="144"/>
                  </a:cubicBezTo>
                  <a:cubicBezTo>
                    <a:pt x="389" y="58"/>
                    <a:pt x="299" y="2"/>
                    <a:pt x="209" y="2"/>
                  </a:cubicBezTo>
                  <a:cubicBezTo>
                    <a:pt x="187" y="2"/>
                    <a:pt x="165" y="6"/>
                    <a:pt x="144" y="13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5;p42">
              <a:extLst>
                <a:ext uri="{FF2B5EF4-FFF2-40B4-BE49-F238E27FC236}">
                  <a16:creationId xmlns:a16="http://schemas.microsoft.com/office/drawing/2014/main" id="{9E9CB6E7-B1C9-4DDE-A6FC-4A26B04CC1BD}"/>
                </a:ext>
              </a:extLst>
            </p:cNvPr>
            <p:cNvSpPr/>
            <p:nvPr/>
          </p:nvSpPr>
          <p:spPr>
            <a:xfrm>
              <a:off x="2672969" y="4377004"/>
              <a:ext cx="224133" cy="17983"/>
            </a:xfrm>
            <a:custGeom>
              <a:avLst/>
              <a:gdLst/>
              <a:ahLst/>
              <a:cxnLst/>
              <a:rect l="l" t="t" r="r" b="b"/>
              <a:pathLst>
                <a:path w="5347" h="429" extrusionOk="0">
                  <a:moveTo>
                    <a:pt x="12" y="0"/>
                  </a:moveTo>
                  <a:lnTo>
                    <a:pt x="1" y="429"/>
                  </a:lnTo>
                  <a:lnTo>
                    <a:pt x="5323" y="405"/>
                  </a:lnTo>
                  <a:cubicBezTo>
                    <a:pt x="5346" y="238"/>
                    <a:pt x="5108" y="131"/>
                    <a:pt x="5108" y="13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6;p42">
              <a:extLst>
                <a:ext uri="{FF2B5EF4-FFF2-40B4-BE49-F238E27FC236}">
                  <a16:creationId xmlns:a16="http://schemas.microsoft.com/office/drawing/2014/main" id="{F528F3AC-27F3-4B01-BD59-63AB19213A4B}"/>
                </a:ext>
              </a:extLst>
            </p:cNvPr>
            <p:cNvSpPr/>
            <p:nvPr/>
          </p:nvSpPr>
          <p:spPr>
            <a:xfrm>
              <a:off x="2761287" y="4328213"/>
              <a:ext cx="21252" cy="13875"/>
            </a:xfrm>
            <a:custGeom>
              <a:avLst/>
              <a:gdLst/>
              <a:ahLst/>
              <a:cxnLst/>
              <a:rect l="l" t="t" r="r" b="b"/>
              <a:pathLst>
                <a:path w="507" h="331" extrusionOk="0">
                  <a:moveTo>
                    <a:pt x="423" y="0"/>
                  </a:moveTo>
                  <a:cubicBezTo>
                    <a:pt x="360" y="0"/>
                    <a:pt x="270" y="16"/>
                    <a:pt x="191" y="69"/>
                  </a:cubicBezTo>
                  <a:cubicBezTo>
                    <a:pt x="37" y="164"/>
                    <a:pt x="1" y="319"/>
                    <a:pt x="25" y="331"/>
                  </a:cubicBezTo>
                  <a:cubicBezTo>
                    <a:pt x="49" y="331"/>
                    <a:pt x="120" y="224"/>
                    <a:pt x="239" y="140"/>
                  </a:cubicBezTo>
                  <a:cubicBezTo>
                    <a:pt x="370" y="57"/>
                    <a:pt x="501" y="45"/>
                    <a:pt x="501" y="21"/>
                  </a:cubicBezTo>
                  <a:cubicBezTo>
                    <a:pt x="506" y="11"/>
                    <a:pt x="474" y="0"/>
                    <a:pt x="42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7;p42">
              <a:extLst>
                <a:ext uri="{FF2B5EF4-FFF2-40B4-BE49-F238E27FC236}">
                  <a16:creationId xmlns:a16="http://schemas.microsoft.com/office/drawing/2014/main" id="{F855A7A8-21BB-4E8A-9644-87A583FBDA93}"/>
                </a:ext>
              </a:extLst>
            </p:cNvPr>
            <p:cNvSpPr/>
            <p:nvPr/>
          </p:nvSpPr>
          <p:spPr>
            <a:xfrm>
              <a:off x="2790251" y="4338147"/>
              <a:ext cx="16012" cy="17438"/>
            </a:xfrm>
            <a:custGeom>
              <a:avLst/>
              <a:gdLst/>
              <a:ahLst/>
              <a:cxnLst/>
              <a:rect l="l" t="t" r="r" b="b"/>
              <a:pathLst>
                <a:path w="382" h="416" extrusionOk="0">
                  <a:moveTo>
                    <a:pt x="354" y="1"/>
                  </a:moveTo>
                  <a:cubicBezTo>
                    <a:pt x="304" y="1"/>
                    <a:pt x="196" y="32"/>
                    <a:pt x="108" y="130"/>
                  </a:cubicBezTo>
                  <a:cubicBezTo>
                    <a:pt x="1" y="273"/>
                    <a:pt x="12" y="415"/>
                    <a:pt x="48" y="415"/>
                  </a:cubicBezTo>
                  <a:cubicBezTo>
                    <a:pt x="72" y="415"/>
                    <a:pt x="96" y="296"/>
                    <a:pt x="179" y="189"/>
                  </a:cubicBezTo>
                  <a:cubicBezTo>
                    <a:pt x="274" y="82"/>
                    <a:pt x="382" y="34"/>
                    <a:pt x="382" y="11"/>
                  </a:cubicBezTo>
                  <a:cubicBezTo>
                    <a:pt x="382" y="4"/>
                    <a:pt x="371" y="1"/>
                    <a:pt x="35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8;p42">
              <a:extLst>
                <a:ext uri="{FF2B5EF4-FFF2-40B4-BE49-F238E27FC236}">
                  <a16:creationId xmlns:a16="http://schemas.microsoft.com/office/drawing/2014/main" id="{2C90CF08-C47F-40EE-B4B8-2FCBDA5C7651}"/>
                </a:ext>
              </a:extLst>
            </p:cNvPr>
            <p:cNvSpPr/>
            <p:nvPr/>
          </p:nvSpPr>
          <p:spPr>
            <a:xfrm>
              <a:off x="2817203" y="4347830"/>
              <a:ext cx="11024" cy="18737"/>
            </a:xfrm>
            <a:custGeom>
              <a:avLst/>
              <a:gdLst/>
              <a:ahLst/>
              <a:cxnLst/>
              <a:rect l="l" t="t" r="r" b="b"/>
              <a:pathLst>
                <a:path w="263" h="447" extrusionOk="0">
                  <a:moveTo>
                    <a:pt x="239" y="1"/>
                  </a:moveTo>
                  <a:cubicBezTo>
                    <a:pt x="206" y="1"/>
                    <a:pt x="111" y="62"/>
                    <a:pt x="60" y="184"/>
                  </a:cubicBezTo>
                  <a:cubicBezTo>
                    <a:pt x="0" y="327"/>
                    <a:pt x="36" y="446"/>
                    <a:pt x="60" y="446"/>
                  </a:cubicBezTo>
                  <a:cubicBezTo>
                    <a:pt x="84" y="446"/>
                    <a:pt x="84" y="339"/>
                    <a:pt x="143" y="220"/>
                  </a:cubicBezTo>
                  <a:cubicBezTo>
                    <a:pt x="191" y="101"/>
                    <a:pt x="262" y="18"/>
                    <a:pt x="250" y="6"/>
                  </a:cubicBezTo>
                  <a:cubicBezTo>
                    <a:pt x="249" y="2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9;p42">
              <a:extLst>
                <a:ext uri="{FF2B5EF4-FFF2-40B4-BE49-F238E27FC236}">
                  <a16:creationId xmlns:a16="http://schemas.microsoft.com/office/drawing/2014/main" id="{DBD8D24C-CEE2-4DA4-A6E9-804B25C96355}"/>
                </a:ext>
              </a:extLst>
            </p:cNvPr>
            <p:cNvSpPr/>
            <p:nvPr/>
          </p:nvSpPr>
          <p:spPr>
            <a:xfrm>
              <a:off x="2756802" y="4299081"/>
              <a:ext cx="23977" cy="5365"/>
            </a:xfrm>
            <a:custGeom>
              <a:avLst/>
              <a:gdLst/>
              <a:ahLst/>
              <a:cxnLst/>
              <a:rect l="l" t="t" r="r" b="b"/>
              <a:pathLst>
                <a:path w="572" h="128" extrusionOk="0">
                  <a:moveTo>
                    <a:pt x="324" y="1"/>
                  </a:moveTo>
                  <a:cubicBezTo>
                    <a:pt x="312" y="1"/>
                    <a:pt x="299" y="1"/>
                    <a:pt x="287" y="2"/>
                  </a:cubicBezTo>
                  <a:cubicBezTo>
                    <a:pt x="108" y="2"/>
                    <a:pt x="1" y="97"/>
                    <a:pt x="13" y="121"/>
                  </a:cubicBezTo>
                  <a:cubicBezTo>
                    <a:pt x="15" y="126"/>
                    <a:pt x="21" y="128"/>
                    <a:pt x="31" y="128"/>
                  </a:cubicBezTo>
                  <a:cubicBezTo>
                    <a:pt x="72" y="128"/>
                    <a:pt x="172" y="95"/>
                    <a:pt x="287" y="85"/>
                  </a:cubicBezTo>
                  <a:cubicBezTo>
                    <a:pt x="308" y="84"/>
                    <a:pt x="329" y="83"/>
                    <a:pt x="350" y="83"/>
                  </a:cubicBezTo>
                  <a:cubicBezTo>
                    <a:pt x="430" y="83"/>
                    <a:pt x="500" y="94"/>
                    <a:pt x="536" y="94"/>
                  </a:cubicBezTo>
                  <a:cubicBezTo>
                    <a:pt x="551" y="94"/>
                    <a:pt x="560" y="92"/>
                    <a:pt x="560" y="85"/>
                  </a:cubicBezTo>
                  <a:cubicBezTo>
                    <a:pt x="571" y="63"/>
                    <a:pt x="471" y="1"/>
                    <a:pt x="32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50;p42">
              <a:extLst>
                <a:ext uri="{FF2B5EF4-FFF2-40B4-BE49-F238E27FC236}">
                  <a16:creationId xmlns:a16="http://schemas.microsoft.com/office/drawing/2014/main" id="{4394F7C5-1DB2-4D0C-94D7-AF0667AAAE82}"/>
                </a:ext>
              </a:extLst>
            </p:cNvPr>
            <p:cNvSpPr/>
            <p:nvPr/>
          </p:nvSpPr>
          <p:spPr>
            <a:xfrm>
              <a:off x="2670957" y="4234279"/>
              <a:ext cx="110872" cy="23977"/>
            </a:xfrm>
            <a:custGeom>
              <a:avLst/>
              <a:gdLst/>
              <a:ahLst/>
              <a:cxnLst/>
              <a:rect l="l" t="t" r="r" b="b"/>
              <a:pathLst>
                <a:path w="2645" h="572" extrusionOk="0">
                  <a:moveTo>
                    <a:pt x="1" y="0"/>
                  </a:moveTo>
                  <a:lnTo>
                    <a:pt x="13" y="560"/>
                  </a:lnTo>
                  <a:lnTo>
                    <a:pt x="2632" y="572"/>
                  </a:lnTo>
                  <a:lnTo>
                    <a:pt x="2644" y="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51;p42">
              <a:extLst>
                <a:ext uri="{FF2B5EF4-FFF2-40B4-BE49-F238E27FC236}">
                  <a16:creationId xmlns:a16="http://schemas.microsoft.com/office/drawing/2014/main" id="{5E495AD3-3188-4AF7-859A-4F5700ABE82B}"/>
                </a:ext>
              </a:extLst>
            </p:cNvPr>
            <p:cNvSpPr/>
            <p:nvPr/>
          </p:nvSpPr>
          <p:spPr>
            <a:xfrm>
              <a:off x="2746323" y="4261734"/>
              <a:ext cx="34498" cy="18989"/>
            </a:xfrm>
            <a:custGeom>
              <a:avLst/>
              <a:gdLst/>
              <a:ahLst/>
              <a:cxnLst/>
              <a:rect l="l" t="t" r="r" b="b"/>
              <a:pathLst>
                <a:path w="823" h="453" extrusionOk="0">
                  <a:moveTo>
                    <a:pt x="156" y="91"/>
                  </a:moveTo>
                  <a:cubicBezTo>
                    <a:pt x="176" y="91"/>
                    <a:pt x="200" y="96"/>
                    <a:pt x="227" y="107"/>
                  </a:cubicBezTo>
                  <a:cubicBezTo>
                    <a:pt x="275" y="119"/>
                    <a:pt x="334" y="131"/>
                    <a:pt x="382" y="155"/>
                  </a:cubicBezTo>
                  <a:cubicBezTo>
                    <a:pt x="465" y="179"/>
                    <a:pt x="548" y="226"/>
                    <a:pt x="620" y="286"/>
                  </a:cubicBezTo>
                  <a:cubicBezTo>
                    <a:pt x="688" y="336"/>
                    <a:pt x="741" y="379"/>
                    <a:pt x="775" y="409"/>
                  </a:cubicBezTo>
                  <a:lnTo>
                    <a:pt x="775" y="409"/>
                  </a:lnTo>
                  <a:cubicBezTo>
                    <a:pt x="707" y="396"/>
                    <a:pt x="640" y="379"/>
                    <a:pt x="572" y="369"/>
                  </a:cubicBezTo>
                  <a:cubicBezTo>
                    <a:pt x="477" y="345"/>
                    <a:pt x="394" y="310"/>
                    <a:pt x="310" y="274"/>
                  </a:cubicBezTo>
                  <a:cubicBezTo>
                    <a:pt x="263" y="250"/>
                    <a:pt x="215" y="214"/>
                    <a:pt x="167" y="191"/>
                  </a:cubicBezTo>
                  <a:cubicBezTo>
                    <a:pt x="144" y="179"/>
                    <a:pt x="132" y="167"/>
                    <a:pt x="108" y="143"/>
                  </a:cubicBezTo>
                  <a:cubicBezTo>
                    <a:pt x="108" y="131"/>
                    <a:pt x="96" y="143"/>
                    <a:pt x="108" y="119"/>
                  </a:cubicBezTo>
                  <a:cubicBezTo>
                    <a:pt x="114" y="99"/>
                    <a:pt x="132" y="91"/>
                    <a:pt x="156" y="91"/>
                  </a:cubicBezTo>
                  <a:close/>
                  <a:moveTo>
                    <a:pt x="144" y="0"/>
                  </a:moveTo>
                  <a:cubicBezTo>
                    <a:pt x="96" y="0"/>
                    <a:pt x="60" y="24"/>
                    <a:pt x="25" y="60"/>
                  </a:cubicBezTo>
                  <a:cubicBezTo>
                    <a:pt x="1" y="95"/>
                    <a:pt x="1" y="155"/>
                    <a:pt x="36" y="191"/>
                  </a:cubicBezTo>
                  <a:cubicBezTo>
                    <a:pt x="60" y="226"/>
                    <a:pt x="96" y="238"/>
                    <a:pt x="120" y="262"/>
                  </a:cubicBezTo>
                  <a:cubicBezTo>
                    <a:pt x="167" y="286"/>
                    <a:pt x="227" y="310"/>
                    <a:pt x="275" y="333"/>
                  </a:cubicBezTo>
                  <a:cubicBezTo>
                    <a:pt x="370" y="381"/>
                    <a:pt x="465" y="405"/>
                    <a:pt x="560" y="417"/>
                  </a:cubicBezTo>
                  <a:cubicBezTo>
                    <a:pt x="602" y="435"/>
                    <a:pt x="647" y="444"/>
                    <a:pt x="691" y="444"/>
                  </a:cubicBezTo>
                  <a:cubicBezTo>
                    <a:pt x="726" y="444"/>
                    <a:pt x="762" y="438"/>
                    <a:pt x="795" y="427"/>
                  </a:cubicBezTo>
                  <a:lnTo>
                    <a:pt x="795" y="427"/>
                  </a:lnTo>
                  <a:cubicBezTo>
                    <a:pt x="813" y="443"/>
                    <a:pt x="822" y="452"/>
                    <a:pt x="822" y="452"/>
                  </a:cubicBezTo>
                  <a:cubicBezTo>
                    <a:pt x="822" y="449"/>
                    <a:pt x="818" y="438"/>
                    <a:pt x="809" y="422"/>
                  </a:cubicBezTo>
                  <a:lnTo>
                    <a:pt x="809" y="422"/>
                  </a:lnTo>
                  <a:cubicBezTo>
                    <a:pt x="814" y="420"/>
                    <a:pt x="818" y="419"/>
                    <a:pt x="822" y="417"/>
                  </a:cubicBezTo>
                  <a:cubicBezTo>
                    <a:pt x="817" y="416"/>
                    <a:pt x="811" y="415"/>
                    <a:pt x="805" y="414"/>
                  </a:cubicBezTo>
                  <a:lnTo>
                    <a:pt x="805" y="414"/>
                  </a:lnTo>
                  <a:cubicBezTo>
                    <a:pt x="782" y="373"/>
                    <a:pt x="734" y="305"/>
                    <a:pt x="656" y="226"/>
                  </a:cubicBezTo>
                  <a:cubicBezTo>
                    <a:pt x="584" y="167"/>
                    <a:pt x="501" y="107"/>
                    <a:pt x="406" y="71"/>
                  </a:cubicBezTo>
                  <a:cubicBezTo>
                    <a:pt x="358" y="48"/>
                    <a:pt x="298" y="24"/>
                    <a:pt x="239" y="12"/>
                  </a:cubicBezTo>
                  <a:cubicBezTo>
                    <a:pt x="215" y="0"/>
                    <a:pt x="179" y="0"/>
                    <a:pt x="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52;p42">
              <a:extLst>
                <a:ext uri="{FF2B5EF4-FFF2-40B4-BE49-F238E27FC236}">
                  <a16:creationId xmlns:a16="http://schemas.microsoft.com/office/drawing/2014/main" id="{258A0E81-039E-4B22-8949-0D70BD28A1C1}"/>
                </a:ext>
              </a:extLst>
            </p:cNvPr>
            <p:cNvSpPr/>
            <p:nvPr/>
          </p:nvSpPr>
          <p:spPr>
            <a:xfrm>
              <a:off x="2776293" y="4245261"/>
              <a:ext cx="17480" cy="35965"/>
            </a:xfrm>
            <a:custGeom>
              <a:avLst/>
              <a:gdLst/>
              <a:ahLst/>
              <a:cxnLst/>
              <a:rect l="l" t="t" r="r" b="b"/>
              <a:pathLst>
                <a:path w="417" h="858" extrusionOk="0">
                  <a:moveTo>
                    <a:pt x="274" y="0"/>
                  </a:moveTo>
                  <a:cubicBezTo>
                    <a:pt x="191" y="24"/>
                    <a:pt x="131" y="72"/>
                    <a:pt x="107" y="143"/>
                  </a:cubicBezTo>
                  <a:cubicBezTo>
                    <a:pt x="72" y="191"/>
                    <a:pt x="48" y="250"/>
                    <a:pt x="36" y="310"/>
                  </a:cubicBezTo>
                  <a:cubicBezTo>
                    <a:pt x="12" y="405"/>
                    <a:pt x="0" y="500"/>
                    <a:pt x="0" y="595"/>
                  </a:cubicBezTo>
                  <a:cubicBezTo>
                    <a:pt x="0" y="691"/>
                    <a:pt x="24" y="774"/>
                    <a:pt x="72" y="857"/>
                  </a:cubicBezTo>
                  <a:cubicBezTo>
                    <a:pt x="83" y="845"/>
                    <a:pt x="60" y="750"/>
                    <a:pt x="72" y="595"/>
                  </a:cubicBezTo>
                  <a:cubicBezTo>
                    <a:pt x="72" y="512"/>
                    <a:pt x="83" y="417"/>
                    <a:pt x="119" y="333"/>
                  </a:cubicBezTo>
                  <a:cubicBezTo>
                    <a:pt x="131" y="286"/>
                    <a:pt x="155" y="238"/>
                    <a:pt x="179" y="191"/>
                  </a:cubicBezTo>
                  <a:cubicBezTo>
                    <a:pt x="203" y="143"/>
                    <a:pt x="250" y="107"/>
                    <a:pt x="274" y="95"/>
                  </a:cubicBezTo>
                  <a:cubicBezTo>
                    <a:pt x="298" y="95"/>
                    <a:pt x="322" y="143"/>
                    <a:pt x="334" y="191"/>
                  </a:cubicBezTo>
                  <a:cubicBezTo>
                    <a:pt x="334" y="250"/>
                    <a:pt x="334" y="298"/>
                    <a:pt x="334" y="345"/>
                  </a:cubicBezTo>
                  <a:cubicBezTo>
                    <a:pt x="322" y="441"/>
                    <a:pt x="298" y="524"/>
                    <a:pt x="250" y="595"/>
                  </a:cubicBezTo>
                  <a:cubicBezTo>
                    <a:pt x="191" y="667"/>
                    <a:pt x="143" y="738"/>
                    <a:pt x="83" y="798"/>
                  </a:cubicBezTo>
                  <a:cubicBezTo>
                    <a:pt x="83" y="798"/>
                    <a:pt x="191" y="774"/>
                    <a:pt x="298" y="631"/>
                  </a:cubicBezTo>
                  <a:cubicBezTo>
                    <a:pt x="357" y="548"/>
                    <a:pt x="393" y="453"/>
                    <a:pt x="405" y="357"/>
                  </a:cubicBezTo>
                  <a:cubicBezTo>
                    <a:pt x="417" y="298"/>
                    <a:pt x="417" y="238"/>
                    <a:pt x="405" y="179"/>
                  </a:cubicBezTo>
                  <a:cubicBezTo>
                    <a:pt x="405" y="143"/>
                    <a:pt x="393" y="107"/>
                    <a:pt x="381" y="72"/>
                  </a:cubicBezTo>
                  <a:cubicBezTo>
                    <a:pt x="357" y="36"/>
                    <a:pt x="322" y="0"/>
                    <a:pt x="27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53;p42">
              <a:extLst>
                <a:ext uri="{FF2B5EF4-FFF2-40B4-BE49-F238E27FC236}">
                  <a16:creationId xmlns:a16="http://schemas.microsoft.com/office/drawing/2014/main" id="{61794DEF-B938-4330-8BC1-18568EE51793}"/>
                </a:ext>
              </a:extLst>
            </p:cNvPr>
            <p:cNvSpPr/>
            <p:nvPr/>
          </p:nvSpPr>
          <p:spPr>
            <a:xfrm>
              <a:off x="2639520" y="3543538"/>
              <a:ext cx="208162" cy="783606"/>
            </a:xfrm>
            <a:custGeom>
              <a:avLst/>
              <a:gdLst/>
              <a:ahLst/>
              <a:cxnLst/>
              <a:rect l="l" t="t" r="r" b="b"/>
              <a:pathLst>
                <a:path w="4966" h="18694" extrusionOk="0">
                  <a:moveTo>
                    <a:pt x="1" y="1"/>
                  </a:moveTo>
                  <a:cubicBezTo>
                    <a:pt x="1" y="965"/>
                    <a:pt x="382" y="18694"/>
                    <a:pt x="382" y="18694"/>
                  </a:cubicBezTo>
                  <a:lnTo>
                    <a:pt x="3573" y="18420"/>
                  </a:lnTo>
                  <a:lnTo>
                    <a:pt x="4228" y="7514"/>
                  </a:lnTo>
                  <a:lnTo>
                    <a:pt x="4573" y="6561"/>
                  </a:lnTo>
                  <a:lnTo>
                    <a:pt x="4966" y="6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54;p42">
              <a:extLst>
                <a:ext uri="{FF2B5EF4-FFF2-40B4-BE49-F238E27FC236}">
                  <a16:creationId xmlns:a16="http://schemas.microsoft.com/office/drawing/2014/main" id="{A253FFF6-D93E-4AC8-9DB5-68AD6F0C4039}"/>
                </a:ext>
              </a:extLst>
            </p:cNvPr>
            <p:cNvSpPr/>
            <p:nvPr/>
          </p:nvSpPr>
          <p:spPr>
            <a:xfrm>
              <a:off x="2902042" y="2579880"/>
              <a:ext cx="304992" cy="318070"/>
            </a:xfrm>
            <a:custGeom>
              <a:avLst/>
              <a:gdLst/>
              <a:ahLst/>
              <a:cxnLst/>
              <a:rect l="l" t="t" r="r" b="b"/>
              <a:pathLst>
                <a:path w="7276" h="7588" extrusionOk="0">
                  <a:moveTo>
                    <a:pt x="501" y="0"/>
                  </a:moveTo>
                  <a:lnTo>
                    <a:pt x="1" y="4834"/>
                  </a:lnTo>
                  <a:lnTo>
                    <a:pt x="1977" y="7441"/>
                  </a:lnTo>
                  <a:cubicBezTo>
                    <a:pt x="1977" y="7441"/>
                    <a:pt x="2803" y="7587"/>
                    <a:pt x="3390" y="7587"/>
                  </a:cubicBezTo>
                  <a:cubicBezTo>
                    <a:pt x="3572" y="7587"/>
                    <a:pt x="3730" y="7573"/>
                    <a:pt x="3834" y="7537"/>
                  </a:cubicBezTo>
                  <a:cubicBezTo>
                    <a:pt x="4275" y="7382"/>
                    <a:pt x="7275" y="3155"/>
                    <a:pt x="7275" y="3155"/>
                  </a:cubicBezTo>
                  <a:lnTo>
                    <a:pt x="5835" y="1084"/>
                  </a:lnTo>
                  <a:lnTo>
                    <a:pt x="3037" y="4012"/>
                  </a:lnTo>
                  <a:cubicBezTo>
                    <a:pt x="3037" y="4012"/>
                    <a:pt x="548" y="60"/>
                    <a:pt x="5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55;p42">
              <a:extLst>
                <a:ext uri="{FF2B5EF4-FFF2-40B4-BE49-F238E27FC236}">
                  <a16:creationId xmlns:a16="http://schemas.microsoft.com/office/drawing/2014/main" id="{BB10F7C2-8400-4C8E-BB7A-0552CDA66784}"/>
                </a:ext>
              </a:extLst>
            </p:cNvPr>
            <p:cNvSpPr/>
            <p:nvPr/>
          </p:nvSpPr>
          <p:spPr>
            <a:xfrm>
              <a:off x="3027288" y="2747546"/>
              <a:ext cx="5072" cy="38480"/>
            </a:xfrm>
            <a:custGeom>
              <a:avLst/>
              <a:gdLst/>
              <a:ahLst/>
              <a:cxnLst/>
              <a:rect l="l" t="t" r="r" b="b"/>
              <a:pathLst>
                <a:path w="121" h="918" extrusionOk="0">
                  <a:moveTo>
                    <a:pt x="49" y="1"/>
                  </a:moveTo>
                  <a:cubicBezTo>
                    <a:pt x="13" y="155"/>
                    <a:pt x="1" y="310"/>
                    <a:pt x="25" y="465"/>
                  </a:cubicBezTo>
                  <a:cubicBezTo>
                    <a:pt x="1" y="620"/>
                    <a:pt x="25" y="774"/>
                    <a:pt x="72" y="917"/>
                  </a:cubicBezTo>
                  <a:cubicBezTo>
                    <a:pt x="108" y="774"/>
                    <a:pt x="120" y="620"/>
                    <a:pt x="108" y="465"/>
                  </a:cubicBezTo>
                  <a:cubicBezTo>
                    <a:pt x="120" y="310"/>
                    <a:pt x="96" y="155"/>
                    <a:pt x="4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6;p42">
              <a:extLst>
                <a:ext uri="{FF2B5EF4-FFF2-40B4-BE49-F238E27FC236}">
                  <a16:creationId xmlns:a16="http://schemas.microsoft.com/office/drawing/2014/main" id="{85322112-E128-4B8C-B994-5D8041D20499}"/>
                </a:ext>
              </a:extLst>
            </p:cNvPr>
            <p:cNvSpPr/>
            <p:nvPr/>
          </p:nvSpPr>
          <p:spPr>
            <a:xfrm>
              <a:off x="2529741" y="2456101"/>
              <a:ext cx="429738" cy="1122718"/>
            </a:xfrm>
            <a:custGeom>
              <a:avLst/>
              <a:gdLst/>
              <a:ahLst/>
              <a:cxnLst/>
              <a:rect l="l" t="t" r="r" b="b"/>
              <a:pathLst>
                <a:path w="10252" h="26784" extrusionOk="0">
                  <a:moveTo>
                    <a:pt x="3048" y="0"/>
                  </a:moveTo>
                  <a:lnTo>
                    <a:pt x="2620" y="1060"/>
                  </a:lnTo>
                  <a:cubicBezTo>
                    <a:pt x="2620" y="1060"/>
                    <a:pt x="405" y="2929"/>
                    <a:pt x="203" y="3215"/>
                  </a:cubicBezTo>
                  <a:cubicBezTo>
                    <a:pt x="0" y="3501"/>
                    <a:pt x="1786" y="12799"/>
                    <a:pt x="1786" y="12799"/>
                  </a:cubicBezTo>
                  <a:cubicBezTo>
                    <a:pt x="1786" y="12799"/>
                    <a:pt x="1667" y="26468"/>
                    <a:pt x="1786" y="26468"/>
                  </a:cubicBezTo>
                  <a:cubicBezTo>
                    <a:pt x="1873" y="26468"/>
                    <a:pt x="2882" y="26783"/>
                    <a:pt x="4895" y="26783"/>
                  </a:cubicBezTo>
                  <a:cubicBezTo>
                    <a:pt x="5386" y="26783"/>
                    <a:pt x="5937" y="26765"/>
                    <a:pt x="6549" y="26718"/>
                  </a:cubicBezTo>
                  <a:cubicBezTo>
                    <a:pt x="9668" y="26492"/>
                    <a:pt x="10252" y="26170"/>
                    <a:pt x="10252" y="26170"/>
                  </a:cubicBezTo>
                  <a:lnTo>
                    <a:pt x="9275" y="14097"/>
                  </a:lnTo>
                  <a:lnTo>
                    <a:pt x="7787" y="5965"/>
                  </a:lnTo>
                  <a:lnTo>
                    <a:pt x="5215" y="2667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7;p42">
              <a:extLst>
                <a:ext uri="{FF2B5EF4-FFF2-40B4-BE49-F238E27FC236}">
                  <a16:creationId xmlns:a16="http://schemas.microsoft.com/office/drawing/2014/main" id="{6A42B1D6-72EB-429A-830B-456BFD35531F}"/>
                </a:ext>
              </a:extLst>
            </p:cNvPr>
            <p:cNvSpPr/>
            <p:nvPr/>
          </p:nvSpPr>
          <p:spPr>
            <a:xfrm>
              <a:off x="2661484" y="2440634"/>
              <a:ext cx="235115" cy="37382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167" y="0"/>
                  </a:moveTo>
                  <a:lnTo>
                    <a:pt x="1" y="536"/>
                  </a:lnTo>
                  <a:lnTo>
                    <a:pt x="4644" y="6394"/>
                  </a:lnTo>
                  <a:lnTo>
                    <a:pt x="5120" y="8918"/>
                  </a:lnTo>
                  <a:lnTo>
                    <a:pt x="5609" y="8227"/>
                  </a:lnTo>
                  <a:lnTo>
                    <a:pt x="4942" y="4977"/>
                  </a:lnTo>
                  <a:cubicBezTo>
                    <a:pt x="4942" y="4977"/>
                    <a:pt x="4608" y="3405"/>
                    <a:pt x="4644" y="3358"/>
                  </a:cubicBezTo>
                  <a:cubicBezTo>
                    <a:pt x="4668" y="3310"/>
                    <a:pt x="3906" y="1441"/>
                    <a:pt x="3906" y="1441"/>
                  </a:cubicBezTo>
                  <a:cubicBezTo>
                    <a:pt x="3906" y="1441"/>
                    <a:pt x="3644" y="596"/>
                    <a:pt x="3644" y="596"/>
                  </a:cubicBezTo>
                  <a:cubicBezTo>
                    <a:pt x="3644" y="596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8;p42">
              <a:extLst>
                <a:ext uri="{FF2B5EF4-FFF2-40B4-BE49-F238E27FC236}">
                  <a16:creationId xmlns:a16="http://schemas.microsoft.com/office/drawing/2014/main" id="{8EE9D8B1-26C4-4F44-A3C0-8368B6CA4CC4}"/>
                </a:ext>
              </a:extLst>
            </p:cNvPr>
            <p:cNvSpPr/>
            <p:nvPr/>
          </p:nvSpPr>
          <p:spPr>
            <a:xfrm>
              <a:off x="2820179" y="2484521"/>
              <a:ext cx="226145" cy="1054602"/>
            </a:xfrm>
            <a:custGeom>
              <a:avLst/>
              <a:gdLst/>
              <a:ahLst/>
              <a:cxnLst/>
              <a:rect l="l" t="t" r="r" b="b"/>
              <a:pathLst>
                <a:path w="5395" h="25159" extrusionOk="0">
                  <a:moveTo>
                    <a:pt x="1" y="1"/>
                  </a:moveTo>
                  <a:lnTo>
                    <a:pt x="858" y="2180"/>
                  </a:lnTo>
                  <a:lnTo>
                    <a:pt x="1156" y="3930"/>
                  </a:lnTo>
                  <a:lnTo>
                    <a:pt x="1346" y="7942"/>
                  </a:lnTo>
                  <a:lnTo>
                    <a:pt x="2335" y="13324"/>
                  </a:lnTo>
                  <a:lnTo>
                    <a:pt x="3299" y="25159"/>
                  </a:lnTo>
                  <a:lnTo>
                    <a:pt x="5394" y="24742"/>
                  </a:lnTo>
                  <a:lnTo>
                    <a:pt x="4263" y="15801"/>
                  </a:lnTo>
                  <a:lnTo>
                    <a:pt x="3501" y="6704"/>
                  </a:lnTo>
                  <a:lnTo>
                    <a:pt x="2882" y="3156"/>
                  </a:lnTo>
                  <a:cubicBezTo>
                    <a:pt x="2799" y="2656"/>
                    <a:pt x="2608" y="2168"/>
                    <a:pt x="2323" y="1739"/>
                  </a:cubicBezTo>
                  <a:lnTo>
                    <a:pt x="525" y="692"/>
                  </a:lnTo>
                  <a:cubicBezTo>
                    <a:pt x="334" y="465"/>
                    <a:pt x="168" y="239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9;p42">
              <a:extLst>
                <a:ext uri="{FF2B5EF4-FFF2-40B4-BE49-F238E27FC236}">
                  <a16:creationId xmlns:a16="http://schemas.microsoft.com/office/drawing/2014/main" id="{55ECC705-3FFB-4D18-8B2D-FCE35F2CBE30}"/>
                </a:ext>
              </a:extLst>
            </p:cNvPr>
            <p:cNvSpPr/>
            <p:nvPr/>
          </p:nvSpPr>
          <p:spPr>
            <a:xfrm>
              <a:off x="2820179" y="2484521"/>
              <a:ext cx="76416" cy="218139"/>
            </a:xfrm>
            <a:custGeom>
              <a:avLst/>
              <a:gdLst/>
              <a:ahLst/>
              <a:cxnLst/>
              <a:rect l="l" t="t" r="r" b="b"/>
              <a:pathLst>
                <a:path w="1823" h="5204" extrusionOk="0">
                  <a:moveTo>
                    <a:pt x="1" y="1"/>
                  </a:moveTo>
                  <a:lnTo>
                    <a:pt x="799" y="2311"/>
                  </a:lnTo>
                  <a:lnTo>
                    <a:pt x="1418" y="5204"/>
                  </a:lnTo>
                  <a:lnTo>
                    <a:pt x="1823" y="2227"/>
                  </a:lnTo>
                  <a:lnTo>
                    <a:pt x="513" y="6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;p42">
              <a:extLst>
                <a:ext uri="{FF2B5EF4-FFF2-40B4-BE49-F238E27FC236}">
                  <a16:creationId xmlns:a16="http://schemas.microsoft.com/office/drawing/2014/main" id="{84E420A5-0549-44B8-8A22-2BA73D1FB427}"/>
                </a:ext>
              </a:extLst>
            </p:cNvPr>
            <p:cNvSpPr/>
            <p:nvPr/>
          </p:nvSpPr>
          <p:spPr>
            <a:xfrm>
              <a:off x="2764808" y="2747546"/>
              <a:ext cx="390797" cy="295518"/>
            </a:xfrm>
            <a:custGeom>
              <a:avLst/>
              <a:gdLst/>
              <a:ahLst/>
              <a:cxnLst/>
              <a:rect l="l" t="t" r="r" b="b"/>
              <a:pathLst>
                <a:path w="9323" h="7050" extrusionOk="0">
                  <a:moveTo>
                    <a:pt x="3834" y="1"/>
                  </a:moveTo>
                  <a:lnTo>
                    <a:pt x="667" y="4501"/>
                  </a:lnTo>
                  <a:lnTo>
                    <a:pt x="0" y="5370"/>
                  </a:lnTo>
                  <a:lnTo>
                    <a:pt x="5168" y="7049"/>
                  </a:lnTo>
                  <a:lnTo>
                    <a:pt x="9323" y="1667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1;p42">
              <a:extLst>
                <a:ext uri="{FF2B5EF4-FFF2-40B4-BE49-F238E27FC236}">
                  <a16:creationId xmlns:a16="http://schemas.microsoft.com/office/drawing/2014/main" id="{7B4492CD-06AD-4A3D-9261-0FF1ECE5A5A9}"/>
                </a:ext>
              </a:extLst>
            </p:cNvPr>
            <p:cNvSpPr/>
            <p:nvPr/>
          </p:nvSpPr>
          <p:spPr>
            <a:xfrm>
              <a:off x="3076707" y="2802959"/>
              <a:ext cx="11527" cy="11485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44" y="274"/>
                  </a:cubicBezTo>
                  <a:cubicBezTo>
                    <a:pt x="215" y="274"/>
                    <a:pt x="275" y="214"/>
                    <a:pt x="275" y="143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2;p42">
              <a:extLst>
                <a:ext uri="{FF2B5EF4-FFF2-40B4-BE49-F238E27FC236}">
                  <a16:creationId xmlns:a16="http://schemas.microsoft.com/office/drawing/2014/main" id="{CAB70B86-6060-4011-BD7A-9FAE115A5268}"/>
                </a:ext>
              </a:extLst>
            </p:cNvPr>
            <p:cNvSpPr/>
            <p:nvPr/>
          </p:nvSpPr>
          <p:spPr>
            <a:xfrm>
              <a:off x="2984869" y="2777474"/>
              <a:ext cx="11527" cy="11527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75"/>
                    <a:pt x="132" y="275"/>
                  </a:cubicBezTo>
                  <a:cubicBezTo>
                    <a:pt x="215" y="275"/>
                    <a:pt x="275" y="203"/>
                    <a:pt x="275" y="132"/>
                  </a:cubicBezTo>
                  <a:cubicBezTo>
                    <a:pt x="275" y="60"/>
                    <a:pt x="215" y="1"/>
                    <a:pt x="132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3;p42">
              <a:extLst>
                <a:ext uri="{FF2B5EF4-FFF2-40B4-BE49-F238E27FC236}">
                  <a16:creationId xmlns:a16="http://schemas.microsoft.com/office/drawing/2014/main" id="{61E0A08F-0476-4C86-8B90-43DBFD56CD83}"/>
                </a:ext>
              </a:extLst>
            </p:cNvPr>
            <p:cNvSpPr/>
            <p:nvPr/>
          </p:nvSpPr>
          <p:spPr>
            <a:xfrm>
              <a:off x="2888084" y="2626785"/>
              <a:ext cx="14503" cy="54451"/>
            </a:xfrm>
            <a:custGeom>
              <a:avLst/>
              <a:gdLst/>
              <a:ahLst/>
              <a:cxnLst/>
              <a:rect l="l" t="t" r="r" b="b"/>
              <a:pathLst>
                <a:path w="346" h="1299" extrusionOk="0">
                  <a:moveTo>
                    <a:pt x="0" y="0"/>
                  </a:moveTo>
                  <a:cubicBezTo>
                    <a:pt x="0" y="0"/>
                    <a:pt x="60" y="298"/>
                    <a:pt x="155" y="655"/>
                  </a:cubicBezTo>
                  <a:cubicBezTo>
                    <a:pt x="203" y="869"/>
                    <a:pt x="274" y="1084"/>
                    <a:pt x="345" y="1298"/>
                  </a:cubicBezTo>
                  <a:cubicBezTo>
                    <a:pt x="345" y="1298"/>
                    <a:pt x="286" y="1000"/>
                    <a:pt x="191" y="643"/>
                  </a:cubicBezTo>
                  <a:cubicBezTo>
                    <a:pt x="95" y="298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4;p42">
              <a:extLst>
                <a:ext uri="{FF2B5EF4-FFF2-40B4-BE49-F238E27FC236}">
                  <a16:creationId xmlns:a16="http://schemas.microsoft.com/office/drawing/2014/main" id="{72C8B163-B4BC-4F10-A56F-A4D267557130}"/>
                </a:ext>
              </a:extLst>
            </p:cNvPr>
            <p:cNvSpPr/>
            <p:nvPr/>
          </p:nvSpPr>
          <p:spPr>
            <a:xfrm>
              <a:off x="2883096" y="2672516"/>
              <a:ext cx="49924" cy="66649"/>
            </a:xfrm>
            <a:custGeom>
              <a:avLst/>
              <a:gdLst/>
              <a:ahLst/>
              <a:cxnLst/>
              <a:rect l="l" t="t" r="r" b="b"/>
              <a:pathLst>
                <a:path w="1191" h="1590" extrusionOk="0">
                  <a:moveTo>
                    <a:pt x="513" y="0"/>
                  </a:moveTo>
                  <a:cubicBezTo>
                    <a:pt x="470" y="0"/>
                    <a:pt x="425" y="5"/>
                    <a:pt x="381" y="17"/>
                  </a:cubicBezTo>
                  <a:cubicBezTo>
                    <a:pt x="179" y="100"/>
                    <a:pt x="36" y="290"/>
                    <a:pt x="24" y="505"/>
                  </a:cubicBezTo>
                  <a:cubicBezTo>
                    <a:pt x="0" y="850"/>
                    <a:pt x="107" y="1195"/>
                    <a:pt x="333" y="1457"/>
                  </a:cubicBezTo>
                  <a:cubicBezTo>
                    <a:pt x="435" y="1541"/>
                    <a:pt x="560" y="1590"/>
                    <a:pt x="683" y="1590"/>
                  </a:cubicBezTo>
                  <a:cubicBezTo>
                    <a:pt x="734" y="1590"/>
                    <a:pt x="785" y="1582"/>
                    <a:pt x="834" y="1564"/>
                  </a:cubicBezTo>
                  <a:cubicBezTo>
                    <a:pt x="964" y="1517"/>
                    <a:pt x="1072" y="1421"/>
                    <a:pt x="1119" y="1302"/>
                  </a:cubicBezTo>
                  <a:cubicBezTo>
                    <a:pt x="1179" y="1183"/>
                    <a:pt x="1191" y="1052"/>
                    <a:pt x="1167" y="921"/>
                  </a:cubicBezTo>
                  <a:lnTo>
                    <a:pt x="976" y="267"/>
                  </a:lnTo>
                  <a:cubicBezTo>
                    <a:pt x="879" y="102"/>
                    <a:pt x="704" y="0"/>
                    <a:pt x="5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;p42">
              <a:extLst>
                <a:ext uri="{FF2B5EF4-FFF2-40B4-BE49-F238E27FC236}">
                  <a16:creationId xmlns:a16="http://schemas.microsoft.com/office/drawing/2014/main" id="{3107665F-0663-4567-A5F8-98EB3A0AF7DE}"/>
                </a:ext>
              </a:extLst>
            </p:cNvPr>
            <p:cNvSpPr/>
            <p:nvPr/>
          </p:nvSpPr>
          <p:spPr>
            <a:xfrm>
              <a:off x="2883096" y="2671677"/>
              <a:ext cx="49924" cy="68242"/>
            </a:xfrm>
            <a:custGeom>
              <a:avLst/>
              <a:gdLst/>
              <a:ahLst/>
              <a:cxnLst/>
              <a:rect l="l" t="t" r="r" b="b"/>
              <a:pathLst>
                <a:path w="1191" h="1628" extrusionOk="0">
                  <a:moveTo>
                    <a:pt x="1179" y="941"/>
                  </a:moveTo>
                  <a:cubicBezTo>
                    <a:pt x="1179" y="953"/>
                    <a:pt x="1179" y="953"/>
                    <a:pt x="1179" y="965"/>
                  </a:cubicBezTo>
                  <a:cubicBezTo>
                    <a:pt x="1179" y="977"/>
                    <a:pt x="1179" y="989"/>
                    <a:pt x="1179" y="1001"/>
                  </a:cubicBezTo>
                  <a:cubicBezTo>
                    <a:pt x="1181" y="1010"/>
                    <a:pt x="1182" y="1018"/>
                    <a:pt x="1183" y="1026"/>
                  </a:cubicBezTo>
                  <a:lnTo>
                    <a:pt x="1183" y="1026"/>
                  </a:lnTo>
                  <a:cubicBezTo>
                    <a:pt x="1184" y="998"/>
                    <a:pt x="1183" y="970"/>
                    <a:pt x="1179" y="941"/>
                  </a:cubicBezTo>
                  <a:close/>
                  <a:moveTo>
                    <a:pt x="536" y="1"/>
                  </a:moveTo>
                  <a:cubicBezTo>
                    <a:pt x="500" y="1"/>
                    <a:pt x="453" y="13"/>
                    <a:pt x="405" y="25"/>
                  </a:cubicBezTo>
                  <a:cubicBezTo>
                    <a:pt x="357" y="25"/>
                    <a:pt x="310" y="48"/>
                    <a:pt x="274" y="72"/>
                  </a:cubicBezTo>
                  <a:cubicBezTo>
                    <a:pt x="179" y="132"/>
                    <a:pt x="107" y="215"/>
                    <a:pt x="72" y="322"/>
                  </a:cubicBezTo>
                  <a:cubicBezTo>
                    <a:pt x="24" y="429"/>
                    <a:pt x="0" y="548"/>
                    <a:pt x="0" y="668"/>
                  </a:cubicBezTo>
                  <a:cubicBezTo>
                    <a:pt x="12" y="787"/>
                    <a:pt x="24" y="906"/>
                    <a:pt x="72" y="1025"/>
                  </a:cubicBezTo>
                  <a:cubicBezTo>
                    <a:pt x="119" y="1215"/>
                    <a:pt x="214" y="1394"/>
                    <a:pt x="357" y="1525"/>
                  </a:cubicBezTo>
                  <a:cubicBezTo>
                    <a:pt x="429" y="1584"/>
                    <a:pt x="512" y="1608"/>
                    <a:pt x="607" y="1620"/>
                  </a:cubicBezTo>
                  <a:cubicBezTo>
                    <a:pt x="633" y="1624"/>
                    <a:pt x="661" y="1627"/>
                    <a:pt x="690" y="1627"/>
                  </a:cubicBezTo>
                  <a:cubicBezTo>
                    <a:pt x="740" y="1627"/>
                    <a:pt x="793" y="1619"/>
                    <a:pt x="845" y="1596"/>
                  </a:cubicBezTo>
                  <a:cubicBezTo>
                    <a:pt x="905" y="1584"/>
                    <a:pt x="953" y="1561"/>
                    <a:pt x="1000" y="1513"/>
                  </a:cubicBezTo>
                  <a:cubicBezTo>
                    <a:pt x="1036" y="1489"/>
                    <a:pt x="1072" y="1441"/>
                    <a:pt x="1095" y="1394"/>
                  </a:cubicBezTo>
                  <a:cubicBezTo>
                    <a:pt x="1143" y="1322"/>
                    <a:pt x="1167" y="1251"/>
                    <a:pt x="1179" y="1168"/>
                  </a:cubicBezTo>
                  <a:cubicBezTo>
                    <a:pt x="1189" y="1117"/>
                    <a:pt x="1190" y="1074"/>
                    <a:pt x="1183" y="1026"/>
                  </a:cubicBezTo>
                  <a:lnTo>
                    <a:pt x="1183" y="1026"/>
                  </a:lnTo>
                  <a:cubicBezTo>
                    <a:pt x="1181" y="1069"/>
                    <a:pt x="1174" y="1113"/>
                    <a:pt x="1167" y="1156"/>
                  </a:cubicBezTo>
                  <a:cubicBezTo>
                    <a:pt x="1155" y="1239"/>
                    <a:pt x="1131" y="1310"/>
                    <a:pt x="1084" y="1382"/>
                  </a:cubicBezTo>
                  <a:cubicBezTo>
                    <a:pt x="1060" y="1430"/>
                    <a:pt x="1024" y="1465"/>
                    <a:pt x="988" y="1501"/>
                  </a:cubicBezTo>
                  <a:cubicBezTo>
                    <a:pt x="941" y="1537"/>
                    <a:pt x="893" y="1561"/>
                    <a:pt x="845" y="1572"/>
                  </a:cubicBezTo>
                  <a:cubicBezTo>
                    <a:pt x="799" y="1587"/>
                    <a:pt x="752" y="1593"/>
                    <a:pt x="705" y="1593"/>
                  </a:cubicBezTo>
                  <a:cubicBezTo>
                    <a:pt x="594" y="1593"/>
                    <a:pt x="485" y="1556"/>
                    <a:pt x="393" y="1489"/>
                  </a:cubicBezTo>
                  <a:cubicBezTo>
                    <a:pt x="250" y="1358"/>
                    <a:pt x="155" y="1203"/>
                    <a:pt x="107" y="1025"/>
                  </a:cubicBezTo>
                  <a:cubicBezTo>
                    <a:pt x="24" y="799"/>
                    <a:pt x="24" y="548"/>
                    <a:pt x="107" y="334"/>
                  </a:cubicBezTo>
                  <a:cubicBezTo>
                    <a:pt x="155" y="239"/>
                    <a:pt x="214" y="156"/>
                    <a:pt x="298" y="96"/>
                  </a:cubicBezTo>
                  <a:cubicBezTo>
                    <a:pt x="333" y="72"/>
                    <a:pt x="381" y="60"/>
                    <a:pt x="429" y="48"/>
                  </a:cubicBezTo>
                  <a:cubicBezTo>
                    <a:pt x="469" y="35"/>
                    <a:pt x="511" y="28"/>
                    <a:pt x="553" y="28"/>
                  </a:cubicBezTo>
                  <a:cubicBezTo>
                    <a:pt x="623" y="28"/>
                    <a:pt x="695" y="47"/>
                    <a:pt x="762" y="84"/>
                  </a:cubicBezTo>
                  <a:cubicBezTo>
                    <a:pt x="810" y="108"/>
                    <a:pt x="857" y="144"/>
                    <a:pt x="893" y="179"/>
                  </a:cubicBezTo>
                  <a:cubicBezTo>
                    <a:pt x="857" y="132"/>
                    <a:pt x="810" y="96"/>
                    <a:pt x="762" y="72"/>
                  </a:cubicBezTo>
                  <a:cubicBezTo>
                    <a:pt x="691" y="37"/>
                    <a:pt x="619" y="13"/>
                    <a:pt x="536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6;p42">
              <a:extLst>
                <a:ext uri="{FF2B5EF4-FFF2-40B4-BE49-F238E27FC236}">
                  <a16:creationId xmlns:a16="http://schemas.microsoft.com/office/drawing/2014/main" id="{86928020-9F34-436A-BA90-0013E25B66A6}"/>
                </a:ext>
              </a:extLst>
            </p:cNvPr>
            <p:cNvSpPr/>
            <p:nvPr/>
          </p:nvSpPr>
          <p:spPr>
            <a:xfrm>
              <a:off x="2889048" y="2671258"/>
              <a:ext cx="49966" cy="66691"/>
            </a:xfrm>
            <a:custGeom>
              <a:avLst/>
              <a:gdLst/>
              <a:ahLst/>
              <a:cxnLst/>
              <a:rect l="l" t="t" r="r" b="b"/>
              <a:pathLst>
                <a:path w="1192" h="1591" extrusionOk="0">
                  <a:moveTo>
                    <a:pt x="531" y="1"/>
                  </a:moveTo>
                  <a:cubicBezTo>
                    <a:pt x="482" y="1"/>
                    <a:pt x="432" y="8"/>
                    <a:pt x="382" y="23"/>
                  </a:cubicBezTo>
                  <a:cubicBezTo>
                    <a:pt x="180" y="106"/>
                    <a:pt x="49" y="297"/>
                    <a:pt x="25" y="511"/>
                  </a:cubicBezTo>
                  <a:cubicBezTo>
                    <a:pt x="1" y="856"/>
                    <a:pt x="120" y="1201"/>
                    <a:pt x="346" y="1463"/>
                  </a:cubicBezTo>
                  <a:cubicBezTo>
                    <a:pt x="440" y="1548"/>
                    <a:pt x="564" y="1591"/>
                    <a:pt x="692" y="1591"/>
                  </a:cubicBezTo>
                  <a:cubicBezTo>
                    <a:pt x="743" y="1591"/>
                    <a:pt x="795" y="1584"/>
                    <a:pt x="846" y="1571"/>
                  </a:cubicBezTo>
                  <a:cubicBezTo>
                    <a:pt x="965" y="1523"/>
                    <a:pt x="1073" y="1428"/>
                    <a:pt x="1132" y="1309"/>
                  </a:cubicBezTo>
                  <a:cubicBezTo>
                    <a:pt x="1180" y="1190"/>
                    <a:pt x="1192" y="1059"/>
                    <a:pt x="1180" y="928"/>
                  </a:cubicBezTo>
                  <a:lnTo>
                    <a:pt x="977" y="273"/>
                  </a:lnTo>
                  <a:cubicBezTo>
                    <a:pt x="892" y="103"/>
                    <a:pt x="718" y="1"/>
                    <a:pt x="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7;p42">
              <a:extLst>
                <a:ext uri="{FF2B5EF4-FFF2-40B4-BE49-F238E27FC236}">
                  <a16:creationId xmlns:a16="http://schemas.microsoft.com/office/drawing/2014/main" id="{D8428765-D54D-4CDE-9549-4835CD50B9C7}"/>
                </a:ext>
              </a:extLst>
            </p:cNvPr>
            <p:cNvSpPr/>
            <p:nvPr/>
          </p:nvSpPr>
          <p:spPr>
            <a:xfrm>
              <a:off x="2889048" y="2670671"/>
              <a:ext cx="49966" cy="68116"/>
            </a:xfrm>
            <a:custGeom>
              <a:avLst/>
              <a:gdLst/>
              <a:ahLst/>
              <a:cxnLst/>
              <a:rect l="l" t="t" r="r" b="b"/>
              <a:pathLst>
                <a:path w="1192" h="1625" extrusionOk="0">
                  <a:moveTo>
                    <a:pt x="871" y="153"/>
                  </a:moveTo>
                  <a:cubicBezTo>
                    <a:pt x="879" y="161"/>
                    <a:pt x="887" y="170"/>
                    <a:pt x="894" y="180"/>
                  </a:cubicBezTo>
                  <a:cubicBezTo>
                    <a:pt x="903" y="186"/>
                    <a:pt x="912" y="193"/>
                    <a:pt x="920" y="201"/>
                  </a:cubicBezTo>
                  <a:cubicBezTo>
                    <a:pt x="915" y="194"/>
                    <a:pt x="911" y="187"/>
                    <a:pt x="906" y="180"/>
                  </a:cubicBezTo>
                  <a:cubicBezTo>
                    <a:pt x="894" y="171"/>
                    <a:pt x="882" y="161"/>
                    <a:pt x="871" y="153"/>
                  </a:cubicBezTo>
                  <a:close/>
                  <a:moveTo>
                    <a:pt x="920" y="201"/>
                  </a:moveTo>
                  <a:cubicBezTo>
                    <a:pt x="939" y="230"/>
                    <a:pt x="958" y="258"/>
                    <a:pt x="977" y="287"/>
                  </a:cubicBezTo>
                  <a:cubicBezTo>
                    <a:pt x="968" y="260"/>
                    <a:pt x="946" y="226"/>
                    <a:pt x="920" y="201"/>
                  </a:cubicBezTo>
                  <a:close/>
                  <a:moveTo>
                    <a:pt x="537" y="1"/>
                  </a:moveTo>
                  <a:cubicBezTo>
                    <a:pt x="501" y="1"/>
                    <a:pt x="453" y="13"/>
                    <a:pt x="406" y="25"/>
                  </a:cubicBezTo>
                  <a:cubicBezTo>
                    <a:pt x="358" y="25"/>
                    <a:pt x="311" y="49"/>
                    <a:pt x="275" y="72"/>
                  </a:cubicBezTo>
                  <a:cubicBezTo>
                    <a:pt x="180" y="132"/>
                    <a:pt x="120" y="215"/>
                    <a:pt x="72" y="322"/>
                  </a:cubicBezTo>
                  <a:cubicBezTo>
                    <a:pt x="25" y="430"/>
                    <a:pt x="1" y="537"/>
                    <a:pt x="1" y="656"/>
                  </a:cubicBezTo>
                  <a:cubicBezTo>
                    <a:pt x="13" y="787"/>
                    <a:pt x="37" y="906"/>
                    <a:pt x="72" y="1025"/>
                  </a:cubicBezTo>
                  <a:cubicBezTo>
                    <a:pt x="120" y="1215"/>
                    <a:pt x="227" y="1394"/>
                    <a:pt x="370" y="1525"/>
                  </a:cubicBezTo>
                  <a:cubicBezTo>
                    <a:pt x="430" y="1573"/>
                    <a:pt x="525" y="1608"/>
                    <a:pt x="608" y="1620"/>
                  </a:cubicBezTo>
                  <a:cubicBezTo>
                    <a:pt x="630" y="1623"/>
                    <a:pt x="653" y="1625"/>
                    <a:pt x="675" y="1625"/>
                  </a:cubicBezTo>
                  <a:cubicBezTo>
                    <a:pt x="735" y="1625"/>
                    <a:pt x="794" y="1614"/>
                    <a:pt x="846" y="1596"/>
                  </a:cubicBezTo>
                  <a:cubicBezTo>
                    <a:pt x="906" y="1585"/>
                    <a:pt x="953" y="1561"/>
                    <a:pt x="1001" y="1513"/>
                  </a:cubicBezTo>
                  <a:cubicBezTo>
                    <a:pt x="1037" y="1489"/>
                    <a:pt x="1073" y="1442"/>
                    <a:pt x="1108" y="1394"/>
                  </a:cubicBezTo>
                  <a:cubicBezTo>
                    <a:pt x="1144" y="1323"/>
                    <a:pt x="1180" y="1251"/>
                    <a:pt x="1192" y="1168"/>
                  </a:cubicBezTo>
                  <a:cubicBezTo>
                    <a:pt x="1192" y="1108"/>
                    <a:pt x="1192" y="1061"/>
                    <a:pt x="1192" y="1001"/>
                  </a:cubicBezTo>
                  <a:cubicBezTo>
                    <a:pt x="1192" y="989"/>
                    <a:pt x="1192" y="977"/>
                    <a:pt x="1192" y="953"/>
                  </a:cubicBezTo>
                  <a:cubicBezTo>
                    <a:pt x="1192" y="953"/>
                    <a:pt x="1192" y="953"/>
                    <a:pt x="1192" y="942"/>
                  </a:cubicBezTo>
                  <a:cubicBezTo>
                    <a:pt x="1192" y="1013"/>
                    <a:pt x="1192" y="1084"/>
                    <a:pt x="1180" y="1156"/>
                  </a:cubicBezTo>
                  <a:cubicBezTo>
                    <a:pt x="1168" y="1239"/>
                    <a:pt x="1132" y="1311"/>
                    <a:pt x="1096" y="1382"/>
                  </a:cubicBezTo>
                  <a:cubicBezTo>
                    <a:pt x="1061" y="1430"/>
                    <a:pt x="1037" y="1465"/>
                    <a:pt x="989" y="1489"/>
                  </a:cubicBezTo>
                  <a:cubicBezTo>
                    <a:pt x="953" y="1537"/>
                    <a:pt x="906" y="1561"/>
                    <a:pt x="846" y="1573"/>
                  </a:cubicBezTo>
                  <a:cubicBezTo>
                    <a:pt x="800" y="1587"/>
                    <a:pt x="753" y="1594"/>
                    <a:pt x="706" y="1594"/>
                  </a:cubicBezTo>
                  <a:cubicBezTo>
                    <a:pt x="595" y="1594"/>
                    <a:pt x="486" y="1556"/>
                    <a:pt x="394" y="1489"/>
                  </a:cubicBezTo>
                  <a:cubicBezTo>
                    <a:pt x="263" y="1370"/>
                    <a:pt x="168" y="1204"/>
                    <a:pt x="120" y="1025"/>
                  </a:cubicBezTo>
                  <a:cubicBezTo>
                    <a:pt x="25" y="799"/>
                    <a:pt x="25" y="549"/>
                    <a:pt x="120" y="334"/>
                  </a:cubicBezTo>
                  <a:cubicBezTo>
                    <a:pt x="156" y="239"/>
                    <a:pt x="215" y="156"/>
                    <a:pt x="299" y="96"/>
                  </a:cubicBezTo>
                  <a:cubicBezTo>
                    <a:pt x="346" y="72"/>
                    <a:pt x="382" y="61"/>
                    <a:pt x="430" y="49"/>
                  </a:cubicBezTo>
                  <a:cubicBezTo>
                    <a:pt x="477" y="37"/>
                    <a:pt x="513" y="25"/>
                    <a:pt x="561" y="25"/>
                  </a:cubicBezTo>
                  <a:cubicBezTo>
                    <a:pt x="632" y="37"/>
                    <a:pt x="703" y="49"/>
                    <a:pt x="763" y="84"/>
                  </a:cubicBezTo>
                  <a:cubicBezTo>
                    <a:pt x="807" y="102"/>
                    <a:pt x="839" y="127"/>
                    <a:pt x="871" y="153"/>
                  </a:cubicBezTo>
                  <a:lnTo>
                    <a:pt x="871" y="153"/>
                  </a:lnTo>
                  <a:cubicBezTo>
                    <a:pt x="839" y="118"/>
                    <a:pt x="801" y="91"/>
                    <a:pt x="763" y="72"/>
                  </a:cubicBezTo>
                  <a:cubicBezTo>
                    <a:pt x="692" y="25"/>
                    <a:pt x="620" y="13"/>
                    <a:pt x="537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8;p42">
              <a:extLst>
                <a:ext uri="{FF2B5EF4-FFF2-40B4-BE49-F238E27FC236}">
                  <a16:creationId xmlns:a16="http://schemas.microsoft.com/office/drawing/2014/main" id="{312FC19B-5B3F-4520-88AC-CD2A53D11F38}"/>
                </a:ext>
              </a:extLst>
            </p:cNvPr>
            <p:cNvSpPr/>
            <p:nvPr/>
          </p:nvSpPr>
          <p:spPr>
            <a:xfrm>
              <a:off x="2909042" y="2681821"/>
              <a:ext cx="31480" cy="36636"/>
            </a:xfrm>
            <a:custGeom>
              <a:avLst/>
              <a:gdLst/>
              <a:ahLst/>
              <a:cxnLst/>
              <a:rect l="l" t="t" r="r" b="b"/>
              <a:pathLst>
                <a:path w="751" h="874" extrusionOk="0">
                  <a:moveTo>
                    <a:pt x="366" y="0"/>
                  </a:moveTo>
                  <a:cubicBezTo>
                    <a:pt x="327" y="0"/>
                    <a:pt x="288" y="7"/>
                    <a:pt x="250" y="21"/>
                  </a:cubicBezTo>
                  <a:lnTo>
                    <a:pt x="179" y="56"/>
                  </a:lnTo>
                  <a:cubicBezTo>
                    <a:pt x="72" y="104"/>
                    <a:pt x="0" y="223"/>
                    <a:pt x="12" y="330"/>
                  </a:cubicBezTo>
                  <a:cubicBezTo>
                    <a:pt x="12" y="509"/>
                    <a:pt x="95" y="664"/>
                    <a:pt x="226" y="783"/>
                  </a:cubicBezTo>
                  <a:cubicBezTo>
                    <a:pt x="283" y="839"/>
                    <a:pt x="362" y="873"/>
                    <a:pt x="445" y="873"/>
                  </a:cubicBezTo>
                  <a:cubicBezTo>
                    <a:pt x="467" y="873"/>
                    <a:pt x="490" y="871"/>
                    <a:pt x="512" y="866"/>
                  </a:cubicBezTo>
                  <a:cubicBezTo>
                    <a:pt x="584" y="842"/>
                    <a:pt x="643" y="795"/>
                    <a:pt x="679" y="723"/>
                  </a:cubicBezTo>
                  <a:cubicBezTo>
                    <a:pt x="715" y="664"/>
                    <a:pt x="726" y="592"/>
                    <a:pt x="726" y="521"/>
                  </a:cubicBezTo>
                  <a:cubicBezTo>
                    <a:pt x="750" y="378"/>
                    <a:pt x="715" y="235"/>
                    <a:pt x="631" y="128"/>
                  </a:cubicBezTo>
                  <a:cubicBezTo>
                    <a:pt x="563" y="43"/>
                    <a:pt x="465" y="0"/>
                    <a:pt x="3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9;p42">
              <a:extLst>
                <a:ext uri="{FF2B5EF4-FFF2-40B4-BE49-F238E27FC236}">
                  <a16:creationId xmlns:a16="http://schemas.microsoft.com/office/drawing/2014/main" id="{FB580D93-BDDC-44DD-A438-FACE6A057D0C}"/>
                </a:ext>
              </a:extLst>
            </p:cNvPr>
            <p:cNvSpPr/>
            <p:nvPr/>
          </p:nvSpPr>
          <p:spPr>
            <a:xfrm>
              <a:off x="2909042" y="2681192"/>
              <a:ext cx="31480" cy="37558"/>
            </a:xfrm>
            <a:custGeom>
              <a:avLst/>
              <a:gdLst/>
              <a:ahLst/>
              <a:cxnLst/>
              <a:rect l="l" t="t" r="r" b="b"/>
              <a:pathLst>
                <a:path w="751" h="896" extrusionOk="0">
                  <a:moveTo>
                    <a:pt x="155" y="71"/>
                  </a:moveTo>
                  <a:cubicBezTo>
                    <a:pt x="131" y="83"/>
                    <a:pt x="107" y="95"/>
                    <a:pt x="95" y="119"/>
                  </a:cubicBezTo>
                  <a:cubicBezTo>
                    <a:pt x="119" y="107"/>
                    <a:pt x="155" y="83"/>
                    <a:pt x="179" y="71"/>
                  </a:cubicBezTo>
                  <a:close/>
                  <a:moveTo>
                    <a:pt x="345" y="0"/>
                  </a:moveTo>
                  <a:cubicBezTo>
                    <a:pt x="322" y="0"/>
                    <a:pt x="298" y="12"/>
                    <a:pt x="274" y="24"/>
                  </a:cubicBezTo>
                  <a:cubicBezTo>
                    <a:pt x="262" y="24"/>
                    <a:pt x="250" y="36"/>
                    <a:pt x="250" y="36"/>
                  </a:cubicBezTo>
                  <a:cubicBezTo>
                    <a:pt x="286" y="24"/>
                    <a:pt x="310" y="12"/>
                    <a:pt x="345" y="12"/>
                  </a:cubicBezTo>
                  <a:cubicBezTo>
                    <a:pt x="429" y="12"/>
                    <a:pt x="512" y="48"/>
                    <a:pt x="572" y="95"/>
                  </a:cubicBezTo>
                  <a:cubicBezTo>
                    <a:pt x="667" y="191"/>
                    <a:pt x="715" y="310"/>
                    <a:pt x="715" y="441"/>
                  </a:cubicBezTo>
                  <a:cubicBezTo>
                    <a:pt x="715" y="512"/>
                    <a:pt x="715" y="583"/>
                    <a:pt x="691" y="655"/>
                  </a:cubicBezTo>
                  <a:cubicBezTo>
                    <a:pt x="667" y="726"/>
                    <a:pt x="619" y="798"/>
                    <a:pt x="560" y="845"/>
                  </a:cubicBezTo>
                  <a:cubicBezTo>
                    <a:pt x="524" y="863"/>
                    <a:pt x="485" y="872"/>
                    <a:pt x="447" y="872"/>
                  </a:cubicBezTo>
                  <a:cubicBezTo>
                    <a:pt x="408" y="872"/>
                    <a:pt x="369" y="863"/>
                    <a:pt x="334" y="845"/>
                  </a:cubicBezTo>
                  <a:cubicBezTo>
                    <a:pt x="274" y="810"/>
                    <a:pt x="215" y="762"/>
                    <a:pt x="167" y="702"/>
                  </a:cubicBezTo>
                  <a:cubicBezTo>
                    <a:pt x="84" y="607"/>
                    <a:pt x="36" y="488"/>
                    <a:pt x="36" y="357"/>
                  </a:cubicBezTo>
                  <a:cubicBezTo>
                    <a:pt x="24" y="274"/>
                    <a:pt x="48" y="191"/>
                    <a:pt x="95" y="119"/>
                  </a:cubicBezTo>
                  <a:lnTo>
                    <a:pt x="95" y="119"/>
                  </a:lnTo>
                  <a:cubicBezTo>
                    <a:pt x="36" y="179"/>
                    <a:pt x="0" y="274"/>
                    <a:pt x="12" y="357"/>
                  </a:cubicBezTo>
                  <a:cubicBezTo>
                    <a:pt x="12" y="500"/>
                    <a:pt x="60" y="619"/>
                    <a:pt x="143" y="726"/>
                  </a:cubicBezTo>
                  <a:cubicBezTo>
                    <a:pt x="191" y="786"/>
                    <a:pt x="250" y="833"/>
                    <a:pt x="322" y="869"/>
                  </a:cubicBezTo>
                  <a:cubicBezTo>
                    <a:pt x="363" y="887"/>
                    <a:pt x="408" y="896"/>
                    <a:pt x="451" y="896"/>
                  </a:cubicBezTo>
                  <a:cubicBezTo>
                    <a:pt x="494" y="896"/>
                    <a:pt x="536" y="887"/>
                    <a:pt x="572" y="869"/>
                  </a:cubicBezTo>
                  <a:cubicBezTo>
                    <a:pt x="655" y="822"/>
                    <a:pt x="703" y="750"/>
                    <a:pt x="726" y="667"/>
                  </a:cubicBezTo>
                  <a:cubicBezTo>
                    <a:pt x="750" y="595"/>
                    <a:pt x="750" y="512"/>
                    <a:pt x="750" y="441"/>
                  </a:cubicBezTo>
                  <a:cubicBezTo>
                    <a:pt x="750" y="298"/>
                    <a:pt x="691" y="179"/>
                    <a:pt x="596" y="83"/>
                  </a:cubicBezTo>
                  <a:cubicBezTo>
                    <a:pt x="524" y="24"/>
                    <a:pt x="429" y="0"/>
                    <a:pt x="345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70;p42">
              <a:extLst>
                <a:ext uri="{FF2B5EF4-FFF2-40B4-BE49-F238E27FC236}">
                  <a16:creationId xmlns:a16="http://schemas.microsoft.com/office/drawing/2014/main" id="{8E0F1F70-24F9-455E-A05F-9B4446277F79}"/>
                </a:ext>
              </a:extLst>
            </p:cNvPr>
            <p:cNvSpPr/>
            <p:nvPr/>
          </p:nvSpPr>
          <p:spPr>
            <a:xfrm>
              <a:off x="2917006" y="2718582"/>
              <a:ext cx="12533" cy="9557"/>
            </a:xfrm>
            <a:custGeom>
              <a:avLst/>
              <a:gdLst/>
              <a:ahLst/>
              <a:cxnLst/>
              <a:rect l="l" t="t" r="r" b="b"/>
              <a:pathLst>
                <a:path w="299" h="228" extrusionOk="0">
                  <a:moveTo>
                    <a:pt x="239" y="1"/>
                  </a:moveTo>
                  <a:cubicBezTo>
                    <a:pt x="191" y="13"/>
                    <a:pt x="144" y="25"/>
                    <a:pt x="108" y="49"/>
                  </a:cubicBezTo>
                  <a:cubicBezTo>
                    <a:pt x="60" y="72"/>
                    <a:pt x="25" y="120"/>
                    <a:pt x="13" y="168"/>
                  </a:cubicBezTo>
                  <a:cubicBezTo>
                    <a:pt x="1" y="203"/>
                    <a:pt x="13" y="227"/>
                    <a:pt x="13" y="227"/>
                  </a:cubicBezTo>
                  <a:cubicBezTo>
                    <a:pt x="13" y="227"/>
                    <a:pt x="13" y="203"/>
                    <a:pt x="36" y="180"/>
                  </a:cubicBezTo>
                  <a:cubicBezTo>
                    <a:pt x="60" y="132"/>
                    <a:pt x="84" y="108"/>
                    <a:pt x="120" y="84"/>
                  </a:cubicBezTo>
                  <a:cubicBezTo>
                    <a:pt x="155" y="61"/>
                    <a:pt x="203" y="37"/>
                    <a:pt x="251" y="25"/>
                  </a:cubicBezTo>
                  <a:cubicBezTo>
                    <a:pt x="275" y="13"/>
                    <a:pt x="298" y="1"/>
                    <a:pt x="298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71;p42">
              <a:extLst>
                <a:ext uri="{FF2B5EF4-FFF2-40B4-BE49-F238E27FC236}">
                  <a16:creationId xmlns:a16="http://schemas.microsoft.com/office/drawing/2014/main" id="{81718ADC-0DA2-411B-ACBE-76C06C67D115}"/>
                </a:ext>
              </a:extLst>
            </p:cNvPr>
            <p:cNvSpPr/>
            <p:nvPr/>
          </p:nvSpPr>
          <p:spPr>
            <a:xfrm>
              <a:off x="2903551" y="2682156"/>
              <a:ext cx="16012" cy="3563"/>
            </a:xfrm>
            <a:custGeom>
              <a:avLst/>
              <a:gdLst/>
              <a:ahLst/>
              <a:cxnLst/>
              <a:rect l="l" t="t" r="r" b="b"/>
              <a:pathLst>
                <a:path w="382" h="85" extrusionOk="0">
                  <a:moveTo>
                    <a:pt x="381" y="1"/>
                  </a:moveTo>
                  <a:lnTo>
                    <a:pt x="381" y="1"/>
                  </a:lnTo>
                  <a:cubicBezTo>
                    <a:pt x="322" y="25"/>
                    <a:pt x="262" y="48"/>
                    <a:pt x="191" y="48"/>
                  </a:cubicBezTo>
                  <a:cubicBezTo>
                    <a:pt x="131" y="48"/>
                    <a:pt x="72" y="48"/>
                    <a:pt x="0" y="25"/>
                  </a:cubicBezTo>
                  <a:lnTo>
                    <a:pt x="0" y="25"/>
                  </a:lnTo>
                  <a:cubicBezTo>
                    <a:pt x="0" y="25"/>
                    <a:pt x="24" y="48"/>
                    <a:pt x="48" y="60"/>
                  </a:cubicBezTo>
                  <a:cubicBezTo>
                    <a:pt x="89" y="76"/>
                    <a:pt x="133" y="85"/>
                    <a:pt x="176" y="85"/>
                  </a:cubicBezTo>
                  <a:cubicBezTo>
                    <a:pt x="232" y="85"/>
                    <a:pt x="287" y="70"/>
                    <a:pt x="334" y="37"/>
                  </a:cubicBezTo>
                  <a:cubicBezTo>
                    <a:pt x="369" y="25"/>
                    <a:pt x="381" y="1"/>
                    <a:pt x="381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72;p42">
              <a:extLst>
                <a:ext uri="{FF2B5EF4-FFF2-40B4-BE49-F238E27FC236}">
                  <a16:creationId xmlns:a16="http://schemas.microsoft.com/office/drawing/2014/main" id="{C1F03EFA-0355-4F7F-A816-9CC88447CAAF}"/>
                </a:ext>
              </a:extLst>
            </p:cNvPr>
            <p:cNvSpPr/>
            <p:nvPr/>
          </p:nvSpPr>
          <p:spPr>
            <a:xfrm>
              <a:off x="2768287" y="2774792"/>
              <a:ext cx="30474" cy="19953"/>
            </a:xfrm>
            <a:custGeom>
              <a:avLst/>
              <a:gdLst/>
              <a:ahLst/>
              <a:cxnLst/>
              <a:rect l="l" t="t" r="r" b="b"/>
              <a:pathLst>
                <a:path w="727" h="476" extrusionOk="0">
                  <a:moveTo>
                    <a:pt x="280" y="0"/>
                  </a:moveTo>
                  <a:cubicBezTo>
                    <a:pt x="245" y="0"/>
                    <a:pt x="212" y="5"/>
                    <a:pt x="179" y="17"/>
                  </a:cubicBezTo>
                  <a:cubicBezTo>
                    <a:pt x="60" y="65"/>
                    <a:pt x="1" y="208"/>
                    <a:pt x="48" y="327"/>
                  </a:cubicBezTo>
                  <a:cubicBezTo>
                    <a:pt x="84" y="425"/>
                    <a:pt x="172" y="476"/>
                    <a:pt x="269" y="476"/>
                  </a:cubicBezTo>
                  <a:cubicBezTo>
                    <a:pt x="302" y="476"/>
                    <a:pt x="336" y="470"/>
                    <a:pt x="370" y="458"/>
                  </a:cubicBezTo>
                  <a:cubicBezTo>
                    <a:pt x="525" y="386"/>
                    <a:pt x="572" y="148"/>
                    <a:pt x="727" y="53"/>
                  </a:cubicBezTo>
                  <a:lnTo>
                    <a:pt x="691" y="29"/>
                  </a:lnTo>
                  <a:cubicBezTo>
                    <a:pt x="662" y="37"/>
                    <a:pt x="632" y="41"/>
                    <a:pt x="602" y="41"/>
                  </a:cubicBezTo>
                  <a:cubicBezTo>
                    <a:pt x="495" y="41"/>
                    <a:pt x="383" y="0"/>
                    <a:pt x="28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73;p42">
              <a:extLst>
                <a:ext uri="{FF2B5EF4-FFF2-40B4-BE49-F238E27FC236}">
                  <a16:creationId xmlns:a16="http://schemas.microsoft.com/office/drawing/2014/main" id="{9E3DE2D9-31DD-4A81-99FD-A1015844CAA8}"/>
                </a:ext>
              </a:extLst>
            </p:cNvPr>
            <p:cNvSpPr/>
            <p:nvPr/>
          </p:nvSpPr>
          <p:spPr>
            <a:xfrm>
              <a:off x="2649496" y="2600587"/>
              <a:ext cx="166245" cy="201917"/>
            </a:xfrm>
            <a:custGeom>
              <a:avLst/>
              <a:gdLst/>
              <a:ahLst/>
              <a:cxnLst/>
              <a:rect l="l" t="t" r="r" b="b"/>
              <a:pathLst>
                <a:path w="3966" h="4817" extrusionOk="0">
                  <a:moveTo>
                    <a:pt x="910" y="0"/>
                  </a:moveTo>
                  <a:cubicBezTo>
                    <a:pt x="713" y="0"/>
                    <a:pt x="584" y="66"/>
                    <a:pt x="584" y="66"/>
                  </a:cubicBezTo>
                  <a:cubicBezTo>
                    <a:pt x="180" y="280"/>
                    <a:pt x="1" y="756"/>
                    <a:pt x="156" y="1173"/>
                  </a:cubicBezTo>
                  <a:cubicBezTo>
                    <a:pt x="287" y="1554"/>
                    <a:pt x="1120" y="4066"/>
                    <a:pt x="1180" y="4185"/>
                  </a:cubicBezTo>
                  <a:lnTo>
                    <a:pt x="1180" y="4197"/>
                  </a:lnTo>
                  <a:cubicBezTo>
                    <a:pt x="1287" y="4459"/>
                    <a:pt x="1489" y="4673"/>
                    <a:pt x="1751" y="4781"/>
                  </a:cubicBezTo>
                  <a:cubicBezTo>
                    <a:pt x="1823" y="4804"/>
                    <a:pt x="1897" y="4816"/>
                    <a:pt x="1970" y="4816"/>
                  </a:cubicBezTo>
                  <a:cubicBezTo>
                    <a:pt x="2043" y="4816"/>
                    <a:pt x="2114" y="4804"/>
                    <a:pt x="2180" y="4781"/>
                  </a:cubicBezTo>
                  <a:cubicBezTo>
                    <a:pt x="2239" y="4757"/>
                    <a:pt x="2287" y="4733"/>
                    <a:pt x="2335" y="4709"/>
                  </a:cubicBezTo>
                  <a:lnTo>
                    <a:pt x="2311" y="4661"/>
                  </a:lnTo>
                  <a:cubicBezTo>
                    <a:pt x="2205" y="4722"/>
                    <a:pt x="2085" y="4753"/>
                    <a:pt x="1966" y="4753"/>
                  </a:cubicBezTo>
                  <a:cubicBezTo>
                    <a:pt x="1897" y="4753"/>
                    <a:pt x="1829" y="4743"/>
                    <a:pt x="1763" y="4721"/>
                  </a:cubicBezTo>
                  <a:cubicBezTo>
                    <a:pt x="1525" y="4626"/>
                    <a:pt x="1323" y="4423"/>
                    <a:pt x="1227" y="4173"/>
                  </a:cubicBezTo>
                  <a:lnTo>
                    <a:pt x="1227" y="4161"/>
                  </a:lnTo>
                  <a:cubicBezTo>
                    <a:pt x="1168" y="4042"/>
                    <a:pt x="358" y="1625"/>
                    <a:pt x="203" y="1161"/>
                  </a:cubicBezTo>
                  <a:cubicBezTo>
                    <a:pt x="49" y="768"/>
                    <a:pt x="227" y="316"/>
                    <a:pt x="596" y="125"/>
                  </a:cubicBezTo>
                  <a:cubicBezTo>
                    <a:pt x="607" y="120"/>
                    <a:pt x="728" y="57"/>
                    <a:pt x="910" y="57"/>
                  </a:cubicBezTo>
                  <a:cubicBezTo>
                    <a:pt x="1125" y="57"/>
                    <a:pt x="1425" y="144"/>
                    <a:pt x="1727" y="518"/>
                  </a:cubicBezTo>
                  <a:cubicBezTo>
                    <a:pt x="2311" y="1232"/>
                    <a:pt x="3347" y="2649"/>
                    <a:pt x="3442" y="2840"/>
                  </a:cubicBezTo>
                  <a:lnTo>
                    <a:pt x="3478" y="2911"/>
                  </a:lnTo>
                  <a:cubicBezTo>
                    <a:pt x="3609" y="3137"/>
                    <a:pt x="3882" y="3590"/>
                    <a:pt x="3644" y="3995"/>
                  </a:cubicBezTo>
                  <a:cubicBezTo>
                    <a:pt x="3409" y="4380"/>
                    <a:pt x="3115" y="4400"/>
                    <a:pt x="3050" y="4400"/>
                  </a:cubicBezTo>
                  <a:cubicBezTo>
                    <a:pt x="3043" y="4400"/>
                    <a:pt x="3038" y="4400"/>
                    <a:pt x="3037" y="4400"/>
                  </a:cubicBezTo>
                  <a:lnTo>
                    <a:pt x="3037" y="4459"/>
                  </a:lnTo>
                  <a:cubicBezTo>
                    <a:pt x="3039" y="4459"/>
                    <a:pt x="3046" y="4460"/>
                    <a:pt x="3059" y="4460"/>
                  </a:cubicBezTo>
                  <a:cubicBezTo>
                    <a:pt x="3144" y="4460"/>
                    <a:pt x="3455" y="4433"/>
                    <a:pt x="3704" y="4019"/>
                  </a:cubicBezTo>
                  <a:cubicBezTo>
                    <a:pt x="3966" y="3602"/>
                    <a:pt x="3680" y="3114"/>
                    <a:pt x="3537" y="2887"/>
                  </a:cubicBezTo>
                  <a:lnTo>
                    <a:pt x="3501" y="2804"/>
                  </a:lnTo>
                  <a:cubicBezTo>
                    <a:pt x="3394" y="2625"/>
                    <a:pt x="2370" y="1197"/>
                    <a:pt x="1787" y="482"/>
                  </a:cubicBezTo>
                  <a:cubicBezTo>
                    <a:pt x="1466" y="90"/>
                    <a:pt x="1141" y="0"/>
                    <a:pt x="91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74;p42">
              <a:extLst>
                <a:ext uri="{FF2B5EF4-FFF2-40B4-BE49-F238E27FC236}">
                  <a16:creationId xmlns:a16="http://schemas.microsoft.com/office/drawing/2014/main" id="{9CCE9801-2793-492A-963F-AB9FEAA64715}"/>
                </a:ext>
              </a:extLst>
            </p:cNvPr>
            <p:cNvSpPr/>
            <p:nvPr/>
          </p:nvSpPr>
          <p:spPr>
            <a:xfrm>
              <a:off x="2661987" y="2622467"/>
              <a:ext cx="65433" cy="46780"/>
            </a:xfrm>
            <a:custGeom>
              <a:avLst/>
              <a:gdLst/>
              <a:ahLst/>
              <a:cxnLst/>
              <a:rect l="l" t="t" r="r" b="b"/>
              <a:pathLst>
                <a:path w="1561" h="1116" extrusionOk="0">
                  <a:moveTo>
                    <a:pt x="1042" y="0"/>
                  </a:moveTo>
                  <a:cubicBezTo>
                    <a:pt x="992" y="0"/>
                    <a:pt x="943" y="3"/>
                    <a:pt x="894" y="8"/>
                  </a:cubicBezTo>
                  <a:cubicBezTo>
                    <a:pt x="751" y="32"/>
                    <a:pt x="608" y="79"/>
                    <a:pt x="489" y="151"/>
                  </a:cubicBezTo>
                  <a:cubicBezTo>
                    <a:pt x="358" y="234"/>
                    <a:pt x="251" y="329"/>
                    <a:pt x="167" y="460"/>
                  </a:cubicBezTo>
                  <a:cubicBezTo>
                    <a:pt x="96" y="556"/>
                    <a:pt x="48" y="675"/>
                    <a:pt x="24" y="782"/>
                  </a:cubicBezTo>
                  <a:cubicBezTo>
                    <a:pt x="1" y="865"/>
                    <a:pt x="1" y="949"/>
                    <a:pt x="1" y="1032"/>
                  </a:cubicBezTo>
                  <a:cubicBezTo>
                    <a:pt x="1" y="1056"/>
                    <a:pt x="1" y="1080"/>
                    <a:pt x="13" y="1091"/>
                  </a:cubicBezTo>
                  <a:cubicBezTo>
                    <a:pt x="24" y="1103"/>
                    <a:pt x="13" y="1115"/>
                    <a:pt x="24" y="1115"/>
                  </a:cubicBezTo>
                  <a:cubicBezTo>
                    <a:pt x="13" y="1008"/>
                    <a:pt x="24" y="889"/>
                    <a:pt x="48" y="794"/>
                  </a:cubicBezTo>
                  <a:cubicBezTo>
                    <a:pt x="72" y="675"/>
                    <a:pt x="120" y="568"/>
                    <a:pt x="191" y="472"/>
                  </a:cubicBezTo>
                  <a:cubicBezTo>
                    <a:pt x="274" y="353"/>
                    <a:pt x="382" y="258"/>
                    <a:pt x="501" y="187"/>
                  </a:cubicBezTo>
                  <a:cubicBezTo>
                    <a:pt x="675" y="86"/>
                    <a:pt x="870" y="27"/>
                    <a:pt x="1070" y="27"/>
                  </a:cubicBezTo>
                  <a:cubicBezTo>
                    <a:pt x="1130" y="27"/>
                    <a:pt x="1190" y="33"/>
                    <a:pt x="1251" y="44"/>
                  </a:cubicBezTo>
                  <a:cubicBezTo>
                    <a:pt x="1358" y="68"/>
                    <a:pt x="1465" y="91"/>
                    <a:pt x="1560" y="139"/>
                  </a:cubicBezTo>
                  <a:lnTo>
                    <a:pt x="1537" y="127"/>
                  </a:lnTo>
                  <a:cubicBezTo>
                    <a:pt x="1525" y="115"/>
                    <a:pt x="1501" y="103"/>
                    <a:pt x="1489" y="91"/>
                  </a:cubicBezTo>
                  <a:cubicBezTo>
                    <a:pt x="1406" y="68"/>
                    <a:pt x="1334" y="32"/>
                    <a:pt x="1251" y="20"/>
                  </a:cubicBezTo>
                  <a:cubicBezTo>
                    <a:pt x="1181" y="6"/>
                    <a:pt x="1111" y="0"/>
                    <a:pt x="1042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75;p42">
              <a:extLst>
                <a:ext uri="{FF2B5EF4-FFF2-40B4-BE49-F238E27FC236}">
                  <a16:creationId xmlns:a16="http://schemas.microsoft.com/office/drawing/2014/main" id="{2E97EA02-C0D7-4D38-8254-7E0A3C22B92C}"/>
                </a:ext>
              </a:extLst>
            </p:cNvPr>
            <p:cNvSpPr/>
            <p:nvPr/>
          </p:nvSpPr>
          <p:spPr>
            <a:xfrm>
              <a:off x="2639520" y="2456101"/>
              <a:ext cx="216672" cy="250080"/>
            </a:xfrm>
            <a:custGeom>
              <a:avLst/>
              <a:gdLst/>
              <a:ahLst/>
              <a:cxnLst/>
              <a:rect l="l" t="t" r="r" b="b"/>
              <a:pathLst>
                <a:path w="5169" h="5966" extrusionOk="0">
                  <a:moveTo>
                    <a:pt x="429" y="0"/>
                  </a:moveTo>
                  <a:lnTo>
                    <a:pt x="1" y="1060"/>
                  </a:lnTo>
                  <a:lnTo>
                    <a:pt x="2727" y="4441"/>
                  </a:lnTo>
                  <a:lnTo>
                    <a:pt x="5168" y="5965"/>
                  </a:lnTo>
                  <a:lnTo>
                    <a:pt x="5168" y="59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6;p42">
              <a:extLst>
                <a:ext uri="{FF2B5EF4-FFF2-40B4-BE49-F238E27FC236}">
                  <a16:creationId xmlns:a16="http://schemas.microsoft.com/office/drawing/2014/main" id="{13EFDE7D-7B45-4A73-9E9C-5CFFB273CE28}"/>
                </a:ext>
              </a:extLst>
            </p:cNvPr>
            <p:cNvSpPr/>
            <p:nvPr/>
          </p:nvSpPr>
          <p:spPr>
            <a:xfrm>
              <a:off x="2509286" y="2587174"/>
              <a:ext cx="397294" cy="508292"/>
            </a:xfrm>
            <a:custGeom>
              <a:avLst/>
              <a:gdLst/>
              <a:ahLst/>
              <a:cxnLst/>
              <a:rect l="l" t="t" r="r" b="b"/>
              <a:pathLst>
                <a:path w="9478" h="12126" extrusionOk="0">
                  <a:moveTo>
                    <a:pt x="1168" y="1"/>
                  </a:moveTo>
                  <a:cubicBezTo>
                    <a:pt x="998" y="1"/>
                    <a:pt x="835" y="26"/>
                    <a:pt x="691" y="88"/>
                  </a:cubicBezTo>
                  <a:cubicBezTo>
                    <a:pt x="691" y="88"/>
                    <a:pt x="119" y="993"/>
                    <a:pt x="36" y="1910"/>
                  </a:cubicBezTo>
                  <a:cubicBezTo>
                    <a:pt x="0" y="2267"/>
                    <a:pt x="893" y="9030"/>
                    <a:pt x="1000" y="9327"/>
                  </a:cubicBezTo>
                  <a:cubicBezTo>
                    <a:pt x="1096" y="9637"/>
                    <a:pt x="2286" y="10399"/>
                    <a:pt x="2643" y="10554"/>
                  </a:cubicBezTo>
                  <a:cubicBezTo>
                    <a:pt x="2986" y="10695"/>
                    <a:pt x="7252" y="12125"/>
                    <a:pt x="9053" y="12125"/>
                  </a:cubicBezTo>
                  <a:cubicBezTo>
                    <a:pt x="9068" y="12125"/>
                    <a:pt x="9082" y="12125"/>
                    <a:pt x="9097" y="12125"/>
                  </a:cubicBezTo>
                  <a:lnTo>
                    <a:pt x="9478" y="8780"/>
                  </a:lnTo>
                  <a:lnTo>
                    <a:pt x="4918" y="8018"/>
                  </a:lnTo>
                  <a:cubicBezTo>
                    <a:pt x="4918" y="8018"/>
                    <a:pt x="4382" y="7506"/>
                    <a:pt x="4108" y="7410"/>
                  </a:cubicBezTo>
                  <a:lnTo>
                    <a:pt x="3727" y="3684"/>
                  </a:lnTo>
                  <a:lnTo>
                    <a:pt x="3167" y="695"/>
                  </a:lnTo>
                  <a:cubicBezTo>
                    <a:pt x="3167" y="695"/>
                    <a:pt x="2054" y="1"/>
                    <a:pt x="116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7;p42">
              <a:extLst>
                <a:ext uri="{FF2B5EF4-FFF2-40B4-BE49-F238E27FC236}">
                  <a16:creationId xmlns:a16="http://schemas.microsoft.com/office/drawing/2014/main" id="{8B73DA0C-2F81-4D0F-AC3D-5A0FBDF312B1}"/>
                </a:ext>
              </a:extLst>
            </p:cNvPr>
            <p:cNvSpPr/>
            <p:nvPr/>
          </p:nvSpPr>
          <p:spPr>
            <a:xfrm>
              <a:off x="2924509" y="2574389"/>
              <a:ext cx="44433" cy="186198"/>
            </a:xfrm>
            <a:custGeom>
              <a:avLst/>
              <a:gdLst/>
              <a:ahLst/>
              <a:cxnLst/>
              <a:rect l="l" t="t" r="r" b="b"/>
              <a:pathLst>
                <a:path w="1060" h="4442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215" y="1012"/>
                    <a:pt x="488" y="2227"/>
                  </a:cubicBezTo>
                  <a:cubicBezTo>
                    <a:pt x="762" y="3453"/>
                    <a:pt x="1012" y="4441"/>
                    <a:pt x="1036" y="4441"/>
                  </a:cubicBezTo>
                  <a:cubicBezTo>
                    <a:pt x="1060" y="4429"/>
                    <a:pt x="858" y="3429"/>
                    <a:pt x="572" y="2215"/>
                  </a:cubicBezTo>
                  <a:cubicBezTo>
                    <a:pt x="286" y="988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8;p42">
              <a:extLst>
                <a:ext uri="{FF2B5EF4-FFF2-40B4-BE49-F238E27FC236}">
                  <a16:creationId xmlns:a16="http://schemas.microsoft.com/office/drawing/2014/main" id="{ADF0363D-BA7D-4D52-A529-7BC6D60424FD}"/>
                </a:ext>
              </a:extLst>
            </p:cNvPr>
            <p:cNvSpPr/>
            <p:nvPr/>
          </p:nvSpPr>
          <p:spPr>
            <a:xfrm>
              <a:off x="2509789" y="2590820"/>
              <a:ext cx="398803" cy="506112"/>
            </a:xfrm>
            <a:custGeom>
              <a:avLst/>
              <a:gdLst/>
              <a:ahLst/>
              <a:cxnLst/>
              <a:rect l="l" t="t" r="r" b="b"/>
              <a:pathLst>
                <a:path w="9514" h="12074" extrusionOk="0">
                  <a:moveTo>
                    <a:pt x="3489" y="3263"/>
                  </a:moveTo>
                  <a:cubicBezTo>
                    <a:pt x="3489" y="3263"/>
                    <a:pt x="3489" y="3287"/>
                    <a:pt x="3501" y="3335"/>
                  </a:cubicBezTo>
                  <a:cubicBezTo>
                    <a:pt x="3506" y="3345"/>
                    <a:pt x="3510" y="3357"/>
                    <a:pt x="3513" y="3370"/>
                  </a:cubicBezTo>
                  <a:lnTo>
                    <a:pt x="3513" y="3370"/>
                  </a:lnTo>
                  <a:cubicBezTo>
                    <a:pt x="3513" y="3361"/>
                    <a:pt x="3513" y="3354"/>
                    <a:pt x="3513" y="3347"/>
                  </a:cubicBezTo>
                  <a:cubicBezTo>
                    <a:pt x="3501" y="3323"/>
                    <a:pt x="3501" y="3287"/>
                    <a:pt x="3489" y="3263"/>
                  </a:cubicBezTo>
                  <a:close/>
                  <a:moveTo>
                    <a:pt x="691" y="1"/>
                  </a:moveTo>
                  <a:cubicBezTo>
                    <a:pt x="667" y="25"/>
                    <a:pt x="655" y="37"/>
                    <a:pt x="643" y="61"/>
                  </a:cubicBezTo>
                  <a:cubicBezTo>
                    <a:pt x="619" y="108"/>
                    <a:pt x="572" y="180"/>
                    <a:pt x="524" y="275"/>
                  </a:cubicBezTo>
                  <a:cubicBezTo>
                    <a:pt x="381" y="537"/>
                    <a:pt x="262" y="823"/>
                    <a:pt x="167" y="1108"/>
                  </a:cubicBezTo>
                  <a:cubicBezTo>
                    <a:pt x="107" y="1323"/>
                    <a:pt x="48" y="1537"/>
                    <a:pt x="12" y="1751"/>
                  </a:cubicBezTo>
                  <a:cubicBezTo>
                    <a:pt x="0" y="1882"/>
                    <a:pt x="0" y="2013"/>
                    <a:pt x="12" y="2132"/>
                  </a:cubicBezTo>
                  <a:cubicBezTo>
                    <a:pt x="24" y="2263"/>
                    <a:pt x="36" y="2406"/>
                    <a:pt x="60" y="2537"/>
                  </a:cubicBezTo>
                  <a:cubicBezTo>
                    <a:pt x="107" y="3097"/>
                    <a:pt x="191" y="3728"/>
                    <a:pt x="274" y="4442"/>
                  </a:cubicBezTo>
                  <a:cubicBezTo>
                    <a:pt x="357" y="5144"/>
                    <a:pt x="465" y="5918"/>
                    <a:pt x="572" y="6740"/>
                  </a:cubicBezTo>
                  <a:lnTo>
                    <a:pt x="750" y="8014"/>
                  </a:lnTo>
                  <a:cubicBezTo>
                    <a:pt x="786" y="8240"/>
                    <a:pt x="810" y="8454"/>
                    <a:pt x="846" y="8681"/>
                  </a:cubicBezTo>
                  <a:cubicBezTo>
                    <a:pt x="869" y="8800"/>
                    <a:pt x="881" y="8907"/>
                    <a:pt x="905" y="9026"/>
                  </a:cubicBezTo>
                  <a:cubicBezTo>
                    <a:pt x="917" y="9085"/>
                    <a:pt x="917" y="9145"/>
                    <a:pt x="941" y="9204"/>
                  </a:cubicBezTo>
                  <a:cubicBezTo>
                    <a:pt x="953" y="9264"/>
                    <a:pt x="977" y="9324"/>
                    <a:pt x="1012" y="9359"/>
                  </a:cubicBezTo>
                  <a:cubicBezTo>
                    <a:pt x="1179" y="9550"/>
                    <a:pt x="1358" y="9705"/>
                    <a:pt x="1548" y="9836"/>
                  </a:cubicBezTo>
                  <a:cubicBezTo>
                    <a:pt x="1750" y="9978"/>
                    <a:pt x="1953" y="10121"/>
                    <a:pt x="2155" y="10240"/>
                  </a:cubicBezTo>
                  <a:cubicBezTo>
                    <a:pt x="2370" y="10383"/>
                    <a:pt x="2596" y="10490"/>
                    <a:pt x="2834" y="10574"/>
                  </a:cubicBezTo>
                  <a:cubicBezTo>
                    <a:pt x="3072" y="10657"/>
                    <a:pt x="3310" y="10740"/>
                    <a:pt x="3548" y="10812"/>
                  </a:cubicBezTo>
                  <a:cubicBezTo>
                    <a:pt x="4525" y="11121"/>
                    <a:pt x="5537" y="11431"/>
                    <a:pt x="6584" y="11681"/>
                  </a:cubicBezTo>
                  <a:cubicBezTo>
                    <a:pt x="7406" y="11895"/>
                    <a:pt x="8251" y="12026"/>
                    <a:pt x="9097" y="12074"/>
                  </a:cubicBezTo>
                  <a:lnTo>
                    <a:pt x="9132" y="12074"/>
                  </a:lnTo>
                  <a:lnTo>
                    <a:pt x="9132" y="12026"/>
                  </a:lnTo>
                  <a:cubicBezTo>
                    <a:pt x="9263" y="10859"/>
                    <a:pt x="9394" y="9728"/>
                    <a:pt x="9513" y="8681"/>
                  </a:cubicBezTo>
                  <a:lnTo>
                    <a:pt x="9513" y="8645"/>
                  </a:lnTo>
                  <a:lnTo>
                    <a:pt x="9478" y="8645"/>
                  </a:lnTo>
                  <a:lnTo>
                    <a:pt x="4917" y="7895"/>
                  </a:lnTo>
                  <a:lnTo>
                    <a:pt x="4917" y="7895"/>
                  </a:lnTo>
                  <a:lnTo>
                    <a:pt x="4929" y="7907"/>
                  </a:lnTo>
                  <a:cubicBezTo>
                    <a:pt x="4798" y="7788"/>
                    <a:pt x="4667" y="7669"/>
                    <a:pt x="4536" y="7561"/>
                  </a:cubicBezTo>
                  <a:cubicBezTo>
                    <a:pt x="4408" y="7456"/>
                    <a:pt x="4268" y="7363"/>
                    <a:pt x="4117" y="7292"/>
                  </a:cubicBezTo>
                  <a:lnTo>
                    <a:pt x="4117" y="7292"/>
                  </a:lnTo>
                  <a:cubicBezTo>
                    <a:pt x="3928" y="6039"/>
                    <a:pt x="3774" y="5034"/>
                    <a:pt x="3667" y="4347"/>
                  </a:cubicBezTo>
                  <a:cubicBezTo>
                    <a:pt x="3620" y="3990"/>
                    <a:pt x="3572" y="3728"/>
                    <a:pt x="3536" y="3537"/>
                  </a:cubicBezTo>
                  <a:cubicBezTo>
                    <a:pt x="3527" y="3472"/>
                    <a:pt x="3525" y="3414"/>
                    <a:pt x="3513" y="3370"/>
                  </a:cubicBezTo>
                  <a:lnTo>
                    <a:pt x="3513" y="3370"/>
                  </a:lnTo>
                  <a:cubicBezTo>
                    <a:pt x="3516" y="3416"/>
                    <a:pt x="3526" y="3478"/>
                    <a:pt x="3536" y="3549"/>
                  </a:cubicBezTo>
                  <a:cubicBezTo>
                    <a:pt x="3560" y="3740"/>
                    <a:pt x="3596" y="4013"/>
                    <a:pt x="3644" y="4359"/>
                  </a:cubicBezTo>
                  <a:cubicBezTo>
                    <a:pt x="3751" y="5049"/>
                    <a:pt x="3894" y="6073"/>
                    <a:pt x="4072" y="7335"/>
                  </a:cubicBezTo>
                  <a:lnTo>
                    <a:pt x="4072" y="7347"/>
                  </a:lnTo>
                  <a:lnTo>
                    <a:pt x="4096" y="7359"/>
                  </a:lnTo>
                  <a:cubicBezTo>
                    <a:pt x="4239" y="7419"/>
                    <a:pt x="4382" y="7514"/>
                    <a:pt x="4501" y="7621"/>
                  </a:cubicBezTo>
                  <a:cubicBezTo>
                    <a:pt x="4632" y="7728"/>
                    <a:pt x="4763" y="7835"/>
                    <a:pt x="4894" y="7954"/>
                  </a:cubicBezTo>
                  <a:lnTo>
                    <a:pt x="4906" y="7954"/>
                  </a:lnTo>
                  <a:lnTo>
                    <a:pt x="9425" y="8733"/>
                  </a:lnTo>
                  <a:lnTo>
                    <a:pt x="9425" y="8733"/>
                  </a:lnTo>
                  <a:cubicBezTo>
                    <a:pt x="9309" y="9758"/>
                    <a:pt x="9181" y="10851"/>
                    <a:pt x="9053" y="12001"/>
                  </a:cubicBezTo>
                  <a:lnTo>
                    <a:pt x="9053" y="12001"/>
                  </a:lnTo>
                  <a:cubicBezTo>
                    <a:pt x="8230" y="11952"/>
                    <a:pt x="7407" y="11821"/>
                    <a:pt x="6596" y="11610"/>
                  </a:cubicBezTo>
                  <a:cubicBezTo>
                    <a:pt x="5549" y="11360"/>
                    <a:pt x="4536" y="11062"/>
                    <a:pt x="3572" y="10752"/>
                  </a:cubicBezTo>
                  <a:cubicBezTo>
                    <a:pt x="3334" y="10669"/>
                    <a:pt x="3096" y="10598"/>
                    <a:pt x="2858" y="10514"/>
                  </a:cubicBezTo>
                  <a:cubicBezTo>
                    <a:pt x="2620" y="10431"/>
                    <a:pt x="2405" y="10312"/>
                    <a:pt x="2203" y="10181"/>
                  </a:cubicBezTo>
                  <a:cubicBezTo>
                    <a:pt x="1989" y="10050"/>
                    <a:pt x="1786" y="9919"/>
                    <a:pt x="1596" y="9776"/>
                  </a:cubicBezTo>
                  <a:cubicBezTo>
                    <a:pt x="1405" y="9645"/>
                    <a:pt x="1227" y="9490"/>
                    <a:pt x="1072" y="9324"/>
                  </a:cubicBezTo>
                  <a:cubicBezTo>
                    <a:pt x="1036" y="9276"/>
                    <a:pt x="1012" y="9228"/>
                    <a:pt x="1012" y="9181"/>
                  </a:cubicBezTo>
                  <a:cubicBezTo>
                    <a:pt x="1000" y="9133"/>
                    <a:pt x="988" y="9074"/>
                    <a:pt x="977" y="9014"/>
                  </a:cubicBezTo>
                  <a:lnTo>
                    <a:pt x="917" y="8669"/>
                  </a:lnTo>
                  <a:cubicBezTo>
                    <a:pt x="881" y="8454"/>
                    <a:pt x="846" y="8228"/>
                    <a:pt x="822" y="8014"/>
                  </a:cubicBezTo>
                  <a:cubicBezTo>
                    <a:pt x="750" y="7573"/>
                    <a:pt x="691" y="7145"/>
                    <a:pt x="643" y="6728"/>
                  </a:cubicBezTo>
                  <a:cubicBezTo>
                    <a:pt x="524" y="5906"/>
                    <a:pt x="417" y="5133"/>
                    <a:pt x="334" y="4430"/>
                  </a:cubicBezTo>
                  <a:cubicBezTo>
                    <a:pt x="238" y="3728"/>
                    <a:pt x="155" y="3097"/>
                    <a:pt x="95" y="2537"/>
                  </a:cubicBezTo>
                  <a:cubicBezTo>
                    <a:pt x="84" y="2394"/>
                    <a:pt x="72" y="2263"/>
                    <a:pt x="60" y="2132"/>
                  </a:cubicBezTo>
                  <a:cubicBezTo>
                    <a:pt x="36" y="2013"/>
                    <a:pt x="36" y="1882"/>
                    <a:pt x="60" y="1763"/>
                  </a:cubicBezTo>
                  <a:cubicBezTo>
                    <a:pt x="84" y="1549"/>
                    <a:pt x="143" y="1334"/>
                    <a:pt x="203" y="1120"/>
                  </a:cubicBezTo>
                  <a:cubicBezTo>
                    <a:pt x="286" y="834"/>
                    <a:pt x="405" y="549"/>
                    <a:pt x="536" y="275"/>
                  </a:cubicBezTo>
                  <a:cubicBezTo>
                    <a:pt x="584" y="180"/>
                    <a:pt x="619" y="120"/>
                    <a:pt x="655" y="72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9;p42">
              <a:extLst>
                <a:ext uri="{FF2B5EF4-FFF2-40B4-BE49-F238E27FC236}">
                  <a16:creationId xmlns:a16="http://schemas.microsoft.com/office/drawing/2014/main" id="{5B9A96F2-A2DA-40C6-822B-83A48B50E535}"/>
                </a:ext>
              </a:extLst>
            </p:cNvPr>
            <p:cNvSpPr/>
            <p:nvPr/>
          </p:nvSpPr>
          <p:spPr>
            <a:xfrm>
              <a:off x="2557196" y="2598827"/>
              <a:ext cx="87859" cy="86895"/>
            </a:xfrm>
            <a:custGeom>
              <a:avLst/>
              <a:gdLst/>
              <a:ahLst/>
              <a:cxnLst/>
              <a:rect l="l" t="t" r="r" b="b"/>
              <a:pathLst>
                <a:path w="2096" h="2073" extrusionOk="0">
                  <a:moveTo>
                    <a:pt x="119" y="0"/>
                  </a:moveTo>
                  <a:cubicBezTo>
                    <a:pt x="84" y="0"/>
                    <a:pt x="36" y="0"/>
                    <a:pt x="0" y="12"/>
                  </a:cubicBezTo>
                  <a:cubicBezTo>
                    <a:pt x="155" y="36"/>
                    <a:pt x="298" y="72"/>
                    <a:pt x="441" y="108"/>
                  </a:cubicBezTo>
                  <a:cubicBezTo>
                    <a:pt x="786" y="239"/>
                    <a:pt x="1084" y="453"/>
                    <a:pt x="1310" y="739"/>
                  </a:cubicBezTo>
                  <a:cubicBezTo>
                    <a:pt x="1536" y="1024"/>
                    <a:pt x="1727" y="1334"/>
                    <a:pt x="1881" y="1667"/>
                  </a:cubicBezTo>
                  <a:cubicBezTo>
                    <a:pt x="1941" y="1810"/>
                    <a:pt x="2012" y="1941"/>
                    <a:pt x="2096" y="2072"/>
                  </a:cubicBezTo>
                  <a:cubicBezTo>
                    <a:pt x="2060" y="1917"/>
                    <a:pt x="2001" y="1775"/>
                    <a:pt x="1941" y="1644"/>
                  </a:cubicBezTo>
                  <a:cubicBezTo>
                    <a:pt x="1798" y="1298"/>
                    <a:pt x="1608" y="965"/>
                    <a:pt x="1381" y="679"/>
                  </a:cubicBezTo>
                  <a:cubicBezTo>
                    <a:pt x="1143" y="381"/>
                    <a:pt x="822" y="167"/>
                    <a:pt x="465" y="60"/>
                  </a:cubicBezTo>
                  <a:cubicBezTo>
                    <a:pt x="357" y="24"/>
                    <a:pt x="238" y="0"/>
                    <a:pt x="119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80;p42">
              <a:extLst>
                <a:ext uri="{FF2B5EF4-FFF2-40B4-BE49-F238E27FC236}">
                  <a16:creationId xmlns:a16="http://schemas.microsoft.com/office/drawing/2014/main" id="{82255A17-88B1-4B21-A4FB-605879E4330E}"/>
                </a:ext>
              </a:extLst>
            </p:cNvPr>
            <p:cNvSpPr/>
            <p:nvPr/>
          </p:nvSpPr>
          <p:spPr>
            <a:xfrm>
              <a:off x="2614077" y="2897565"/>
              <a:ext cx="66439" cy="26198"/>
            </a:xfrm>
            <a:custGeom>
              <a:avLst/>
              <a:gdLst/>
              <a:ahLst/>
              <a:cxnLst/>
              <a:rect l="l" t="t" r="r" b="b"/>
              <a:pathLst>
                <a:path w="1585" h="625" extrusionOk="0">
                  <a:moveTo>
                    <a:pt x="1340" y="0"/>
                  </a:moveTo>
                  <a:cubicBezTo>
                    <a:pt x="830" y="0"/>
                    <a:pt x="340" y="224"/>
                    <a:pt x="1" y="624"/>
                  </a:cubicBezTo>
                  <a:cubicBezTo>
                    <a:pt x="239" y="458"/>
                    <a:pt x="489" y="315"/>
                    <a:pt x="751" y="196"/>
                  </a:cubicBezTo>
                  <a:cubicBezTo>
                    <a:pt x="1025" y="112"/>
                    <a:pt x="1298" y="53"/>
                    <a:pt x="1584" y="17"/>
                  </a:cubicBezTo>
                  <a:cubicBezTo>
                    <a:pt x="1503" y="6"/>
                    <a:pt x="1421" y="0"/>
                    <a:pt x="134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81;p42">
              <a:extLst>
                <a:ext uri="{FF2B5EF4-FFF2-40B4-BE49-F238E27FC236}">
                  <a16:creationId xmlns:a16="http://schemas.microsoft.com/office/drawing/2014/main" id="{60256A3E-B0A6-4367-BBC4-DF36544D1C32}"/>
                </a:ext>
              </a:extLst>
            </p:cNvPr>
            <p:cNvSpPr/>
            <p:nvPr/>
          </p:nvSpPr>
          <p:spPr>
            <a:xfrm>
              <a:off x="2636041" y="2897774"/>
              <a:ext cx="47451" cy="47954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584" y="167"/>
                    <a:pt x="155" y="596"/>
                    <a:pt x="0" y="1143"/>
                  </a:cubicBezTo>
                  <a:cubicBezTo>
                    <a:pt x="131" y="917"/>
                    <a:pt x="298" y="691"/>
                    <a:pt x="477" y="488"/>
                  </a:cubicBezTo>
                  <a:cubicBezTo>
                    <a:pt x="679" y="310"/>
                    <a:pt x="893" y="143"/>
                    <a:pt x="1132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82;p42">
              <a:extLst>
                <a:ext uri="{FF2B5EF4-FFF2-40B4-BE49-F238E27FC236}">
                  <a16:creationId xmlns:a16="http://schemas.microsoft.com/office/drawing/2014/main" id="{D9BAE048-472F-4ABB-962E-217321412596}"/>
                </a:ext>
              </a:extLst>
            </p:cNvPr>
            <p:cNvSpPr/>
            <p:nvPr/>
          </p:nvSpPr>
          <p:spPr>
            <a:xfrm>
              <a:off x="2638053" y="2456604"/>
              <a:ext cx="218139" cy="249577"/>
            </a:xfrm>
            <a:custGeom>
              <a:avLst/>
              <a:gdLst/>
              <a:ahLst/>
              <a:cxnLst/>
              <a:rect l="l" t="t" r="r" b="b"/>
              <a:pathLst>
                <a:path w="5204" h="5954" extrusionOk="0">
                  <a:moveTo>
                    <a:pt x="464" y="0"/>
                  </a:moveTo>
                  <a:lnTo>
                    <a:pt x="464" y="0"/>
                  </a:lnTo>
                  <a:cubicBezTo>
                    <a:pt x="453" y="24"/>
                    <a:pt x="441" y="48"/>
                    <a:pt x="429" y="72"/>
                  </a:cubicBezTo>
                  <a:lnTo>
                    <a:pt x="333" y="274"/>
                  </a:lnTo>
                  <a:lnTo>
                    <a:pt x="0" y="1048"/>
                  </a:lnTo>
                  <a:lnTo>
                    <a:pt x="0" y="1060"/>
                  </a:lnTo>
                  <a:lnTo>
                    <a:pt x="12" y="1084"/>
                  </a:lnTo>
                  <a:cubicBezTo>
                    <a:pt x="488" y="1667"/>
                    <a:pt x="1155" y="2512"/>
                    <a:pt x="1917" y="3453"/>
                  </a:cubicBezTo>
                  <a:lnTo>
                    <a:pt x="2739" y="4465"/>
                  </a:lnTo>
                  <a:lnTo>
                    <a:pt x="4501" y="5549"/>
                  </a:lnTo>
                  <a:lnTo>
                    <a:pt x="5013" y="5858"/>
                  </a:lnTo>
                  <a:cubicBezTo>
                    <a:pt x="5072" y="5894"/>
                    <a:pt x="5132" y="5930"/>
                    <a:pt x="5203" y="5953"/>
                  </a:cubicBezTo>
                  <a:cubicBezTo>
                    <a:pt x="5144" y="5918"/>
                    <a:pt x="5084" y="5882"/>
                    <a:pt x="5025" y="5846"/>
                  </a:cubicBezTo>
                  <a:lnTo>
                    <a:pt x="4536" y="5513"/>
                  </a:lnTo>
                  <a:lnTo>
                    <a:pt x="2786" y="4406"/>
                  </a:lnTo>
                  <a:lnTo>
                    <a:pt x="2798" y="4406"/>
                  </a:lnTo>
                  <a:lnTo>
                    <a:pt x="1977" y="3393"/>
                  </a:lnTo>
                  <a:cubicBezTo>
                    <a:pt x="1232" y="2471"/>
                    <a:pt x="545" y="1631"/>
                    <a:pt x="69" y="1048"/>
                  </a:cubicBezTo>
                  <a:lnTo>
                    <a:pt x="69" y="1048"/>
                  </a:lnTo>
                  <a:cubicBezTo>
                    <a:pt x="195" y="737"/>
                    <a:pt x="288" y="483"/>
                    <a:pt x="369" y="286"/>
                  </a:cubicBezTo>
                  <a:cubicBezTo>
                    <a:pt x="393" y="203"/>
                    <a:pt x="417" y="131"/>
                    <a:pt x="441" y="72"/>
                  </a:cubicBezTo>
                  <a:cubicBezTo>
                    <a:pt x="453" y="48"/>
                    <a:pt x="464" y="24"/>
                    <a:pt x="46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83;p42">
              <a:extLst>
                <a:ext uri="{FF2B5EF4-FFF2-40B4-BE49-F238E27FC236}">
                  <a16:creationId xmlns:a16="http://schemas.microsoft.com/office/drawing/2014/main" id="{2015C185-3EEA-49AC-B39D-94DA18ED3B09}"/>
                </a:ext>
              </a:extLst>
            </p:cNvPr>
            <p:cNvSpPr/>
            <p:nvPr/>
          </p:nvSpPr>
          <p:spPr>
            <a:xfrm>
              <a:off x="2819676" y="2484521"/>
              <a:ext cx="71930" cy="248613"/>
            </a:xfrm>
            <a:custGeom>
              <a:avLst/>
              <a:gdLst/>
              <a:ahLst/>
              <a:cxnLst/>
              <a:rect l="l" t="t" r="r" b="b"/>
              <a:pathLst>
                <a:path w="1716" h="5931" extrusionOk="0">
                  <a:moveTo>
                    <a:pt x="1" y="1"/>
                  </a:moveTo>
                  <a:cubicBezTo>
                    <a:pt x="25" y="72"/>
                    <a:pt x="61" y="156"/>
                    <a:pt x="108" y="227"/>
                  </a:cubicBezTo>
                  <a:lnTo>
                    <a:pt x="418" y="834"/>
                  </a:lnTo>
                  <a:cubicBezTo>
                    <a:pt x="680" y="1346"/>
                    <a:pt x="1061" y="2049"/>
                    <a:pt x="1477" y="2823"/>
                  </a:cubicBezTo>
                  <a:cubicBezTo>
                    <a:pt x="1536" y="2928"/>
                    <a:pt x="1583" y="3034"/>
                    <a:pt x="1641" y="3128"/>
                  </a:cubicBezTo>
                  <a:lnTo>
                    <a:pt x="1641" y="3128"/>
                  </a:lnTo>
                  <a:cubicBezTo>
                    <a:pt x="1523" y="3906"/>
                    <a:pt x="1417" y="4601"/>
                    <a:pt x="1358" y="5109"/>
                  </a:cubicBezTo>
                  <a:cubicBezTo>
                    <a:pt x="1323" y="5347"/>
                    <a:pt x="1299" y="5549"/>
                    <a:pt x="1275" y="5704"/>
                  </a:cubicBezTo>
                  <a:cubicBezTo>
                    <a:pt x="1263" y="5775"/>
                    <a:pt x="1263" y="5847"/>
                    <a:pt x="1263" y="5930"/>
                  </a:cubicBezTo>
                  <a:cubicBezTo>
                    <a:pt x="1287" y="5859"/>
                    <a:pt x="1299" y="5775"/>
                    <a:pt x="1299" y="5704"/>
                  </a:cubicBezTo>
                  <a:cubicBezTo>
                    <a:pt x="1323" y="5549"/>
                    <a:pt x="1358" y="5347"/>
                    <a:pt x="1394" y="5109"/>
                  </a:cubicBezTo>
                  <a:cubicBezTo>
                    <a:pt x="1477" y="4609"/>
                    <a:pt x="1596" y="3894"/>
                    <a:pt x="1715" y="3108"/>
                  </a:cubicBezTo>
                  <a:lnTo>
                    <a:pt x="1715" y="3097"/>
                  </a:lnTo>
                  <a:lnTo>
                    <a:pt x="1715" y="3085"/>
                  </a:lnTo>
                  <a:cubicBezTo>
                    <a:pt x="1656" y="2989"/>
                    <a:pt x="1608" y="2882"/>
                    <a:pt x="1549" y="2775"/>
                  </a:cubicBezTo>
                  <a:cubicBezTo>
                    <a:pt x="1132" y="2013"/>
                    <a:pt x="751" y="1311"/>
                    <a:pt x="465" y="811"/>
                  </a:cubicBezTo>
                  <a:lnTo>
                    <a:pt x="132" y="215"/>
                  </a:lnTo>
                  <a:cubicBezTo>
                    <a:pt x="96" y="132"/>
                    <a:pt x="49" y="60"/>
                    <a:pt x="1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84;p42">
              <a:extLst>
                <a:ext uri="{FF2B5EF4-FFF2-40B4-BE49-F238E27FC236}">
                  <a16:creationId xmlns:a16="http://schemas.microsoft.com/office/drawing/2014/main" id="{9EB833AA-5423-4CA6-97AC-74E0A9E0EF09}"/>
                </a:ext>
              </a:extLst>
            </p:cNvPr>
            <p:cNvSpPr/>
            <p:nvPr/>
          </p:nvSpPr>
          <p:spPr>
            <a:xfrm>
              <a:off x="2621077" y="2482047"/>
              <a:ext cx="53948" cy="128309"/>
            </a:xfrm>
            <a:custGeom>
              <a:avLst/>
              <a:gdLst/>
              <a:ahLst/>
              <a:cxnLst/>
              <a:rect l="l" t="t" r="r" b="b"/>
              <a:pathLst>
                <a:path w="1287" h="3061" extrusionOk="0">
                  <a:moveTo>
                    <a:pt x="429" y="0"/>
                  </a:moveTo>
                  <a:lnTo>
                    <a:pt x="381" y="36"/>
                  </a:lnTo>
                  <a:cubicBezTo>
                    <a:pt x="227" y="155"/>
                    <a:pt x="119" y="334"/>
                    <a:pt x="84" y="524"/>
                  </a:cubicBezTo>
                  <a:lnTo>
                    <a:pt x="84" y="536"/>
                  </a:lnTo>
                  <a:cubicBezTo>
                    <a:pt x="0" y="977"/>
                    <a:pt x="191" y="1429"/>
                    <a:pt x="357" y="1834"/>
                  </a:cubicBezTo>
                  <a:lnTo>
                    <a:pt x="381" y="1905"/>
                  </a:lnTo>
                  <a:cubicBezTo>
                    <a:pt x="560" y="2310"/>
                    <a:pt x="762" y="2691"/>
                    <a:pt x="1000" y="3060"/>
                  </a:cubicBezTo>
                  <a:lnTo>
                    <a:pt x="1286" y="2882"/>
                  </a:lnTo>
                  <a:cubicBezTo>
                    <a:pt x="1072" y="2536"/>
                    <a:pt x="869" y="2167"/>
                    <a:pt x="703" y="1786"/>
                  </a:cubicBezTo>
                  <a:lnTo>
                    <a:pt x="667" y="1715"/>
                  </a:lnTo>
                  <a:cubicBezTo>
                    <a:pt x="524" y="1358"/>
                    <a:pt x="357" y="953"/>
                    <a:pt x="417" y="608"/>
                  </a:cubicBezTo>
                  <a:lnTo>
                    <a:pt x="417" y="596"/>
                  </a:lnTo>
                  <a:cubicBezTo>
                    <a:pt x="429" y="489"/>
                    <a:pt x="488" y="393"/>
                    <a:pt x="560" y="322"/>
                  </a:cubicBezTo>
                  <a:lnTo>
                    <a:pt x="560" y="310"/>
                  </a:lnTo>
                  <a:lnTo>
                    <a:pt x="584" y="286"/>
                  </a:lnTo>
                  <a:lnTo>
                    <a:pt x="560" y="25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85;p42">
              <a:extLst>
                <a:ext uri="{FF2B5EF4-FFF2-40B4-BE49-F238E27FC236}">
                  <a16:creationId xmlns:a16="http://schemas.microsoft.com/office/drawing/2014/main" id="{F2727A6B-5180-48DF-A109-33FD5E63D685}"/>
                </a:ext>
              </a:extLst>
            </p:cNvPr>
            <p:cNvSpPr/>
            <p:nvPr/>
          </p:nvSpPr>
          <p:spPr>
            <a:xfrm>
              <a:off x="2915036" y="3030020"/>
              <a:ext cx="43930" cy="514076"/>
            </a:xfrm>
            <a:custGeom>
              <a:avLst/>
              <a:gdLst/>
              <a:ahLst/>
              <a:cxnLst/>
              <a:rect l="l" t="t" r="r" b="b"/>
              <a:pathLst>
                <a:path w="1048" h="12264" extrusionOk="0">
                  <a:moveTo>
                    <a:pt x="0" y="0"/>
                  </a:moveTo>
                  <a:cubicBezTo>
                    <a:pt x="0" y="48"/>
                    <a:pt x="0" y="84"/>
                    <a:pt x="0" y="120"/>
                  </a:cubicBezTo>
                  <a:cubicBezTo>
                    <a:pt x="12" y="215"/>
                    <a:pt x="24" y="334"/>
                    <a:pt x="36" y="477"/>
                  </a:cubicBezTo>
                  <a:cubicBezTo>
                    <a:pt x="72" y="810"/>
                    <a:pt x="107" y="1251"/>
                    <a:pt x="167" y="1798"/>
                  </a:cubicBezTo>
                  <a:cubicBezTo>
                    <a:pt x="286" y="2906"/>
                    <a:pt x="441" y="4441"/>
                    <a:pt x="583" y="6132"/>
                  </a:cubicBezTo>
                  <a:cubicBezTo>
                    <a:pt x="714" y="7823"/>
                    <a:pt x="834" y="9359"/>
                    <a:pt x="905" y="10466"/>
                  </a:cubicBezTo>
                  <a:cubicBezTo>
                    <a:pt x="941" y="11014"/>
                    <a:pt x="976" y="11466"/>
                    <a:pt x="1000" y="11776"/>
                  </a:cubicBezTo>
                  <a:cubicBezTo>
                    <a:pt x="1012" y="11930"/>
                    <a:pt x="1024" y="12050"/>
                    <a:pt x="1024" y="12133"/>
                  </a:cubicBezTo>
                  <a:cubicBezTo>
                    <a:pt x="1024" y="12181"/>
                    <a:pt x="1036" y="12216"/>
                    <a:pt x="1048" y="12264"/>
                  </a:cubicBezTo>
                  <a:cubicBezTo>
                    <a:pt x="1048" y="12216"/>
                    <a:pt x="1048" y="12181"/>
                    <a:pt x="1048" y="12133"/>
                  </a:cubicBezTo>
                  <a:cubicBezTo>
                    <a:pt x="1036" y="12050"/>
                    <a:pt x="1036" y="11930"/>
                    <a:pt x="1036" y="11776"/>
                  </a:cubicBezTo>
                  <a:cubicBezTo>
                    <a:pt x="1024" y="11466"/>
                    <a:pt x="1000" y="11014"/>
                    <a:pt x="964" y="10466"/>
                  </a:cubicBezTo>
                  <a:cubicBezTo>
                    <a:pt x="905" y="9347"/>
                    <a:pt x="798" y="7823"/>
                    <a:pt x="655" y="6120"/>
                  </a:cubicBezTo>
                  <a:cubicBezTo>
                    <a:pt x="512" y="4430"/>
                    <a:pt x="357" y="2906"/>
                    <a:pt x="238" y="1798"/>
                  </a:cubicBezTo>
                  <a:cubicBezTo>
                    <a:pt x="167" y="1239"/>
                    <a:pt x="107" y="786"/>
                    <a:pt x="72" y="477"/>
                  </a:cubicBezTo>
                  <a:cubicBezTo>
                    <a:pt x="48" y="334"/>
                    <a:pt x="36" y="215"/>
                    <a:pt x="24" y="131"/>
                  </a:cubicBezTo>
                  <a:cubicBezTo>
                    <a:pt x="24" y="84"/>
                    <a:pt x="12" y="48"/>
                    <a:pt x="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6;p42">
              <a:extLst>
                <a:ext uri="{FF2B5EF4-FFF2-40B4-BE49-F238E27FC236}">
                  <a16:creationId xmlns:a16="http://schemas.microsoft.com/office/drawing/2014/main" id="{EBBF3E75-AD9E-4F49-A7B9-277B97AB6C92}"/>
                </a:ext>
              </a:extLst>
            </p:cNvPr>
            <p:cNvSpPr/>
            <p:nvPr/>
          </p:nvSpPr>
          <p:spPr>
            <a:xfrm>
              <a:off x="2682945" y="3191734"/>
              <a:ext cx="143777" cy="73775"/>
            </a:xfrm>
            <a:custGeom>
              <a:avLst/>
              <a:gdLst/>
              <a:ahLst/>
              <a:cxnLst/>
              <a:rect l="l" t="t" r="r" b="b"/>
              <a:pathLst>
                <a:path w="3430" h="1760" extrusionOk="0">
                  <a:moveTo>
                    <a:pt x="3430" y="0"/>
                  </a:moveTo>
                  <a:lnTo>
                    <a:pt x="3430" y="0"/>
                  </a:lnTo>
                  <a:cubicBezTo>
                    <a:pt x="3263" y="95"/>
                    <a:pt x="3108" y="202"/>
                    <a:pt x="2953" y="322"/>
                  </a:cubicBezTo>
                  <a:cubicBezTo>
                    <a:pt x="2668" y="524"/>
                    <a:pt x="2275" y="810"/>
                    <a:pt x="1810" y="1072"/>
                  </a:cubicBezTo>
                  <a:cubicBezTo>
                    <a:pt x="1584" y="1203"/>
                    <a:pt x="1358" y="1310"/>
                    <a:pt x="1132" y="1417"/>
                  </a:cubicBezTo>
                  <a:cubicBezTo>
                    <a:pt x="941" y="1500"/>
                    <a:pt x="751" y="1560"/>
                    <a:pt x="548" y="1619"/>
                  </a:cubicBezTo>
                  <a:cubicBezTo>
                    <a:pt x="215" y="1715"/>
                    <a:pt x="1" y="1738"/>
                    <a:pt x="1" y="1750"/>
                  </a:cubicBezTo>
                  <a:cubicBezTo>
                    <a:pt x="24" y="1756"/>
                    <a:pt x="48" y="1759"/>
                    <a:pt x="74" y="1759"/>
                  </a:cubicBezTo>
                  <a:cubicBezTo>
                    <a:pt x="99" y="1759"/>
                    <a:pt x="126" y="1756"/>
                    <a:pt x="155" y="1750"/>
                  </a:cubicBezTo>
                  <a:cubicBezTo>
                    <a:pt x="286" y="1738"/>
                    <a:pt x="429" y="1715"/>
                    <a:pt x="572" y="1679"/>
                  </a:cubicBezTo>
                  <a:cubicBezTo>
                    <a:pt x="775" y="1631"/>
                    <a:pt x="965" y="1572"/>
                    <a:pt x="1156" y="1488"/>
                  </a:cubicBezTo>
                  <a:cubicBezTo>
                    <a:pt x="1394" y="1393"/>
                    <a:pt x="1632" y="1286"/>
                    <a:pt x="1846" y="1155"/>
                  </a:cubicBezTo>
                  <a:cubicBezTo>
                    <a:pt x="2251" y="917"/>
                    <a:pt x="2632" y="655"/>
                    <a:pt x="2989" y="369"/>
                  </a:cubicBezTo>
                  <a:cubicBezTo>
                    <a:pt x="3132" y="262"/>
                    <a:pt x="3239" y="167"/>
                    <a:pt x="3323" y="107"/>
                  </a:cubicBezTo>
                  <a:cubicBezTo>
                    <a:pt x="3394" y="48"/>
                    <a:pt x="3430" y="0"/>
                    <a:pt x="343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7;p42">
              <a:extLst>
                <a:ext uri="{FF2B5EF4-FFF2-40B4-BE49-F238E27FC236}">
                  <a16:creationId xmlns:a16="http://schemas.microsoft.com/office/drawing/2014/main" id="{A56E6A01-DA92-428F-96F0-69EC43BE6C47}"/>
                </a:ext>
              </a:extLst>
            </p:cNvPr>
            <p:cNvSpPr/>
            <p:nvPr/>
          </p:nvSpPr>
          <p:spPr>
            <a:xfrm>
              <a:off x="2691915" y="3218644"/>
              <a:ext cx="145286" cy="77422"/>
            </a:xfrm>
            <a:custGeom>
              <a:avLst/>
              <a:gdLst/>
              <a:ahLst/>
              <a:cxnLst/>
              <a:rect l="l" t="t" r="r" b="b"/>
              <a:pathLst>
                <a:path w="3466" h="1847" extrusionOk="0">
                  <a:moveTo>
                    <a:pt x="3464" y="0"/>
                  </a:moveTo>
                  <a:cubicBezTo>
                    <a:pt x="3445" y="0"/>
                    <a:pt x="3303" y="176"/>
                    <a:pt x="3061" y="418"/>
                  </a:cubicBezTo>
                  <a:cubicBezTo>
                    <a:pt x="2716" y="739"/>
                    <a:pt x="2323" y="1013"/>
                    <a:pt x="1906" y="1239"/>
                  </a:cubicBezTo>
                  <a:cubicBezTo>
                    <a:pt x="1489" y="1465"/>
                    <a:pt x="1049" y="1620"/>
                    <a:pt x="584" y="1727"/>
                  </a:cubicBezTo>
                  <a:cubicBezTo>
                    <a:pt x="227" y="1811"/>
                    <a:pt x="1" y="1823"/>
                    <a:pt x="1" y="1846"/>
                  </a:cubicBezTo>
                  <a:lnTo>
                    <a:pt x="168" y="1846"/>
                  </a:lnTo>
                  <a:cubicBezTo>
                    <a:pt x="311" y="1835"/>
                    <a:pt x="453" y="1811"/>
                    <a:pt x="596" y="1787"/>
                  </a:cubicBezTo>
                  <a:cubicBezTo>
                    <a:pt x="1549" y="1620"/>
                    <a:pt x="2430" y="1156"/>
                    <a:pt x="3097" y="453"/>
                  </a:cubicBezTo>
                  <a:cubicBezTo>
                    <a:pt x="3204" y="358"/>
                    <a:pt x="3299" y="251"/>
                    <a:pt x="3382" y="132"/>
                  </a:cubicBezTo>
                  <a:cubicBezTo>
                    <a:pt x="3418" y="96"/>
                    <a:pt x="3454" y="49"/>
                    <a:pt x="3466" y="1"/>
                  </a:cubicBezTo>
                  <a:cubicBezTo>
                    <a:pt x="3465" y="1"/>
                    <a:pt x="3465" y="0"/>
                    <a:pt x="346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8;p42">
              <a:extLst>
                <a:ext uri="{FF2B5EF4-FFF2-40B4-BE49-F238E27FC236}">
                  <a16:creationId xmlns:a16="http://schemas.microsoft.com/office/drawing/2014/main" id="{9F16F61E-A1F5-4BB8-975C-C6851953B1E8}"/>
                </a:ext>
              </a:extLst>
            </p:cNvPr>
            <p:cNvSpPr/>
            <p:nvPr/>
          </p:nvSpPr>
          <p:spPr>
            <a:xfrm>
              <a:off x="2684957" y="3260100"/>
              <a:ext cx="6036" cy="38480"/>
            </a:xfrm>
            <a:custGeom>
              <a:avLst/>
              <a:gdLst/>
              <a:ahLst/>
              <a:cxnLst/>
              <a:rect l="l" t="t" r="r" b="b"/>
              <a:pathLst>
                <a:path w="144" h="918" extrusionOk="0">
                  <a:moveTo>
                    <a:pt x="36" y="0"/>
                  </a:moveTo>
                  <a:cubicBezTo>
                    <a:pt x="0" y="155"/>
                    <a:pt x="0" y="310"/>
                    <a:pt x="36" y="465"/>
                  </a:cubicBezTo>
                  <a:cubicBezTo>
                    <a:pt x="36" y="619"/>
                    <a:pt x="60" y="762"/>
                    <a:pt x="119" y="917"/>
                  </a:cubicBezTo>
                  <a:cubicBezTo>
                    <a:pt x="143" y="607"/>
                    <a:pt x="119" y="298"/>
                    <a:pt x="3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9;p42">
              <a:extLst>
                <a:ext uri="{FF2B5EF4-FFF2-40B4-BE49-F238E27FC236}">
                  <a16:creationId xmlns:a16="http://schemas.microsoft.com/office/drawing/2014/main" id="{62B5D248-7A30-4A0E-B34B-19B455D30247}"/>
                </a:ext>
              </a:extLst>
            </p:cNvPr>
            <p:cNvSpPr/>
            <p:nvPr/>
          </p:nvSpPr>
          <p:spPr>
            <a:xfrm>
              <a:off x="2643041" y="2134099"/>
              <a:ext cx="142771" cy="251170"/>
            </a:xfrm>
            <a:custGeom>
              <a:avLst/>
              <a:gdLst/>
              <a:ahLst/>
              <a:cxnLst/>
              <a:rect l="l" t="t" r="r" b="b"/>
              <a:pathLst>
                <a:path w="3406" h="5992" extrusionOk="0">
                  <a:moveTo>
                    <a:pt x="2426" y="0"/>
                  </a:moveTo>
                  <a:cubicBezTo>
                    <a:pt x="1307" y="0"/>
                    <a:pt x="624" y="617"/>
                    <a:pt x="417" y="1003"/>
                  </a:cubicBezTo>
                  <a:cubicBezTo>
                    <a:pt x="179" y="1408"/>
                    <a:pt x="36" y="1860"/>
                    <a:pt x="0" y="2324"/>
                  </a:cubicBezTo>
                  <a:cubicBezTo>
                    <a:pt x="0" y="2801"/>
                    <a:pt x="36" y="3277"/>
                    <a:pt x="119" y="3753"/>
                  </a:cubicBezTo>
                  <a:cubicBezTo>
                    <a:pt x="191" y="4313"/>
                    <a:pt x="274" y="4872"/>
                    <a:pt x="345" y="5432"/>
                  </a:cubicBezTo>
                  <a:cubicBezTo>
                    <a:pt x="357" y="5563"/>
                    <a:pt x="393" y="5682"/>
                    <a:pt x="441" y="5801"/>
                  </a:cubicBezTo>
                  <a:cubicBezTo>
                    <a:pt x="488" y="5908"/>
                    <a:pt x="595" y="5992"/>
                    <a:pt x="726" y="5992"/>
                  </a:cubicBezTo>
                  <a:lnTo>
                    <a:pt x="3405" y="146"/>
                  </a:lnTo>
                  <a:cubicBezTo>
                    <a:pt x="3049" y="43"/>
                    <a:pt x="2722" y="0"/>
                    <a:pt x="242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90;p42">
              <a:extLst>
                <a:ext uri="{FF2B5EF4-FFF2-40B4-BE49-F238E27FC236}">
                  <a16:creationId xmlns:a16="http://schemas.microsoft.com/office/drawing/2014/main" id="{4283EA16-4F55-4F41-BA08-361CE88019AB}"/>
                </a:ext>
              </a:extLst>
            </p:cNvPr>
            <p:cNvSpPr/>
            <p:nvPr/>
          </p:nvSpPr>
          <p:spPr>
            <a:xfrm>
              <a:off x="2632269" y="2299543"/>
              <a:ext cx="40744" cy="57678"/>
            </a:xfrm>
            <a:custGeom>
              <a:avLst/>
              <a:gdLst/>
              <a:ahLst/>
              <a:cxnLst/>
              <a:rect l="l" t="t" r="r" b="b"/>
              <a:pathLst>
                <a:path w="972" h="1376" extrusionOk="0">
                  <a:moveTo>
                    <a:pt x="626" y="1"/>
                  </a:moveTo>
                  <a:cubicBezTo>
                    <a:pt x="360" y="1"/>
                    <a:pt x="0" y="105"/>
                    <a:pt x="31" y="687"/>
                  </a:cubicBezTo>
                  <a:cubicBezTo>
                    <a:pt x="61" y="1263"/>
                    <a:pt x="433" y="1376"/>
                    <a:pt x="700" y="1376"/>
                  </a:cubicBezTo>
                  <a:cubicBezTo>
                    <a:pt x="853" y="1376"/>
                    <a:pt x="972" y="1339"/>
                    <a:pt x="972" y="1330"/>
                  </a:cubicBezTo>
                  <a:cubicBezTo>
                    <a:pt x="972" y="1306"/>
                    <a:pt x="900" y="32"/>
                    <a:pt x="900" y="32"/>
                  </a:cubicBezTo>
                  <a:cubicBezTo>
                    <a:pt x="892" y="32"/>
                    <a:pt x="773" y="1"/>
                    <a:pt x="626" y="1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91;p42">
              <a:extLst>
                <a:ext uri="{FF2B5EF4-FFF2-40B4-BE49-F238E27FC236}">
                  <a16:creationId xmlns:a16="http://schemas.microsoft.com/office/drawing/2014/main" id="{A4478456-9382-4F38-BA34-79A7A2B8D71C}"/>
                </a:ext>
              </a:extLst>
            </p:cNvPr>
            <p:cNvSpPr/>
            <p:nvPr/>
          </p:nvSpPr>
          <p:spPr>
            <a:xfrm>
              <a:off x="2642035" y="2311867"/>
              <a:ext cx="18989" cy="32654"/>
            </a:xfrm>
            <a:custGeom>
              <a:avLst/>
              <a:gdLst/>
              <a:ahLst/>
              <a:cxnLst/>
              <a:rect l="l" t="t" r="r" b="b"/>
              <a:pathLst>
                <a:path w="453" h="779" extrusionOk="0">
                  <a:moveTo>
                    <a:pt x="215" y="0"/>
                  </a:moveTo>
                  <a:cubicBezTo>
                    <a:pt x="143" y="12"/>
                    <a:pt x="84" y="72"/>
                    <a:pt x="48" y="143"/>
                  </a:cubicBezTo>
                  <a:cubicBezTo>
                    <a:pt x="24" y="227"/>
                    <a:pt x="0" y="310"/>
                    <a:pt x="12" y="405"/>
                  </a:cubicBezTo>
                  <a:cubicBezTo>
                    <a:pt x="12" y="560"/>
                    <a:pt x="108" y="715"/>
                    <a:pt x="262" y="774"/>
                  </a:cubicBezTo>
                  <a:cubicBezTo>
                    <a:pt x="275" y="777"/>
                    <a:pt x="288" y="779"/>
                    <a:pt x="301" y="779"/>
                  </a:cubicBezTo>
                  <a:cubicBezTo>
                    <a:pt x="335" y="779"/>
                    <a:pt x="370" y="768"/>
                    <a:pt x="405" y="750"/>
                  </a:cubicBezTo>
                  <a:cubicBezTo>
                    <a:pt x="441" y="727"/>
                    <a:pt x="453" y="703"/>
                    <a:pt x="441" y="703"/>
                  </a:cubicBezTo>
                  <a:lnTo>
                    <a:pt x="441" y="703"/>
                  </a:lnTo>
                  <a:cubicBezTo>
                    <a:pt x="441" y="703"/>
                    <a:pt x="429" y="715"/>
                    <a:pt x="405" y="727"/>
                  </a:cubicBezTo>
                  <a:cubicBezTo>
                    <a:pt x="380" y="735"/>
                    <a:pt x="349" y="744"/>
                    <a:pt x="320" y="744"/>
                  </a:cubicBezTo>
                  <a:cubicBezTo>
                    <a:pt x="308" y="744"/>
                    <a:pt x="297" y="742"/>
                    <a:pt x="286" y="739"/>
                  </a:cubicBezTo>
                  <a:cubicBezTo>
                    <a:pt x="167" y="667"/>
                    <a:pt x="84" y="536"/>
                    <a:pt x="84" y="393"/>
                  </a:cubicBezTo>
                  <a:cubicBezTo>
                    <a:pt x="84" y="322"/>
                    <a:pt x="96" y="239"/>
                    <a:pt x="119" y="167"/>
                  </a:cubicBezTo>
                  <a:cubicBezTo>
                    <a:pt x="131" y="108"/>
                    <a:pt x="179" y="60"/>
                    <a:pt x="238" y="48"/>
                  </a:cubicBezTo>
                  <a:cubicBezTo>
                    <a:pt x="247" y="45"/>
                    <a:pt x="256" y="44"/>
                    <a:pt x="265" y="44"/>
                  </a:cubicBezTo>
                  <a:cubicBezTo>
                    <a:pt x="291" y="44"/>
                    <a:pt x="316" y="57"/>
                    <a:pt x="334" y="84"/>
                  </a:cubicBezTo>
                  <a:cubicBezTo>
                    <a:pt x="346" y="108"/>
                    <a:pt x="334" y="119"/>
                    <a:pt x="346" y="131"/>
                  </a:cubicBezTo>
                  <a:cubicBezTo>
                    <a:pt x="346" y="131"/>
                    <a:pt x="358" y="108"/>
                    <a:pt x="346" y="72"/>
                  </a:cubicBezTo>
                  <a:cubicBezTo>
                    <a:pt x="334" y="48"/>
                    <a:pt x="322" y="36"/>
                    <a:pt x="310" y="24"/>
                  </a:cubicBezTo>
                  <a:cubicBezTo>
                    <a:pt x="274" y="0"/>
                    <a:pt x="250" y="0"/>
                    <a:pt x="21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92;p42">
              <a:extLst>
                <a:ext uri="{FF2B5EF4-FFF2-40B4-BE49-F238E27FC236}">
                  <a16:creationId xmlns:a16="http://schemas.microsoft.com/office/drawing/2014/main" id="{66ABE536-9231-4D11-AE44-833B2E895445}"/>
                </a:ext>
              </a:extLst>
            </p:cNvPr>
            <p:cNvSpPr/>
            <p:nvPr/>
          </p:nvSpPr>
          <p:spPr>
            <a:xfrm>
              <a:off x="2658508" y="2147177"/>
              <a:ext cx="205144" cy="370341"/>
            </a:xfrm>
            <a:custGeom>
              <a:avLst/>
              <a:gdLst/>
              <a:ahLst/>
              <a:cxnLst/>
              <a:rect l="l" t="t" r="r" b="b"/>
              <a:pathLst>
                <a:path w="4894" h="8835" extrusionOk="0">
                  <a:moveTo>
                    <a:pt x="2191" y="0"/>
                  </a:moveTo>
                  <a:cubicBezTo>
                    <a:pt x="2183" y="0"/>
                    <a:pt x="2175" y="0"/>
                    <a:pt x="2167" y="0"/>
                  </a:cubicBezTo>
                  <a:lnTo>
                    <a:pt x="2048" y="0"/>
                  </a:lnTo>
                  <a:cubicBezTo>
                    <a:pt x="679" y="108"/>
                    <a:pt x="0" y="1334"/>
                    <a:pt x="143" y="2691"/>
                  </a:cubicBezTo>
                  <a:lnTo>
                    <a:pt x="334" y="7049"/>
                  </a:lnTo>
                  <a:lnTo>
                    <a:pt x="3596" y="8835"/>
                  </a:lnTo>
                  <a:lnTo>
                    <a:pt x="3584" y="6882"/>
                  </a:lnTo>
                  <a:cubicBezTo>
                    <a:pt x="3584" y="6882"/>
                    <a:pt x="4894" y="6656"/>
                    <a:pt x="4894" y="5334"/>
                  </a:cubicBezTo>
                  <a:cubicBezTo>
                    <a:pt x="4894" y="4703"/>
                    <a:pt x="4775" y="3394"/>
                    <a:pt x="4656" y="2215"/>
                  </a:cubicBezTo>
                  <a:cubicBezTo>
                    <a:pt x="4525" y="949"/>
                    <a:pt x="3466" y="0"/>
                    <a:pt x="2191" y="0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93;p42">
              <a:extLst>
                <a:ext uri="{FF2B5EF4-FFF2-40B4-BE49-F238E27FC236}">
                  <a16:creationId xmlns:a16="http://schemas.microsoft.com/office/drawing/2014/main" id="{3596A5D1-6B35-4962-B0D4-6299845C8F31}"/>
                </a:ext>
              </a:extLst>
            </p:cNvPr>
            <p:cNvSpPr/>
            <p:nvPr/>
          </p:nvSpPr>
          <p:spPr>
            <a:xfrm>
              <a:off x="2736850" y="2416658"/>
              <a:ext cx="71930" cy="34582"/>
            </a:xfrm>
            <a:custGeom>
              <a:avLst/>
              <a:gdLst/>
              <a:ahLst/>
              <a:cxnLst/>
              <a:rect l="l" t="t" r="r" b="b"/>
              <a:pathLst>
                <a:path w="1716" h="825" extrusionOk="0">
                  <a:moveTo>
                    <a:pt x="1" y="1"/>
                  </a:moveTo>
                  <a:cubicBezTo>
                    <a:pt x="1" y="1"/>
                    <a:pt x="351" y="825"/>
                    <a:pt x="1454" y="825"/>
                  </a:cubicBezTo>
                  <a:cubicBezTo>
                    <a:pt x="1537" y="825"/>
                    <a:pt x="1624" y="820"/>
                    <a:pt x="1715" y="810"/>
                  </a:cubicBezTo>
                  <a:lnTo>
                    <a:pt x="1715" y="453"/>
                  </a:lnTo>
                  <a:cubicBezTo>
                    <a:pt x="1674" y="455"/>
                    <a:pt x="1634" y="456"/>
                    <a:pt x="1594" y="456"/>
                  </a:cubicBezTo>
                  <a:cubicBezTo>
                    <a:pt x="1029" y="456"/>
                    <a:pt x="478" y="30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94;p42">
              <a:extLst>
                <a:ext uri="{FF2B5EF4-FFF2-40B4-BE49-F238E27FC236}">
                  <a16:creationId xmlns:a16="http://schemas.microsoft.com/office/drawing/2014/main" id="{99019FBF-D4A0-4B99-9BDE-C384F54845E2}"/>
                </a:ext>
              </a:extLst>
            </p:cNvPr>
            <p:cNvSpPr/>
            <p:nvPr/>
          </p:nvSpPr>
          <p:spPr>
            <a:xfrm>
              <a:off x="2819676" y="2268944"/>
              <a:ext cx="16012" cy="15048"/>
            </a:xfrm>
            <a:custGeom>
              <a:avLst/>
              <a:gdLst/>
              <a:ahLst/>
              <a:cxnLst/>
              <a:rect l="l" t="t" r="r" b="b"/>
              <a:pathLst>
                <a:path w="382" h="359" extrusionOk="0">
                  <a:moveTo>
                    <a:pt x="180" y="0"/>
                  </a:moveTo>
                  <a:cubicBezTo>
                    <a:pt x="72" y="12"/>
                    <a:pt x="1" y="96"/>
                    <a:pt x="1" y="203"/>
                  </a:cubicBezTo>
                  <a:cubicBezTo>
                    <a:pt x="12" y="291"/>
                    <a:pt x="84" y="359"/>
                    <a:pt x="180" y="359"/>
                  </a:cubicBezTo>
                  <a:cubicBezTo>
                    <a:pt x="188" y="359"/>
                    <a:pt x="196" y="359"/>
                    <a:pt x="203" y="358"/>
                  </a:cubicBezTo>
                  <a:cubicBezTo>
                    <a:pt x="299" y="358"/>
                    <a:pt x="382" y="274"/>
                    <a:pt x="370" y="167"/>
                  </a:cubicBezTo>
                  <a:cubicBezTo>
                    <a:pt x="370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95;p42">
              <a:extLst>
                <a:ext uri="{FF2B5EF4-FFF2-40B4-BE49-F238E27FC236}">
                  <a16:creationId xmlns:a16="http://schemas.microsoft.com/office/drawing/2014/main" id="{7C0280BC-2022-42E4-A692-4B4E5B1F1087}"/>
                </a:ext>
              </a:extLst>
            </p:cNvPr>
            <p:cNvSpPr/>
            <p:nvPr/>
          </p:nvSpPr>
          <p:spPr>
            <a:xfrm>
              <a:off x="2811209" y="2255950"/>
              <a:ext cx="32486" cy="8719"/>
            </a:xfrm>
            <a:custGeom>
              <a:avLst/>
              <a:gdLst/>
              <a:ahLst/>
              <a:cxnLst/>
              <a:rect l="l" t="t" r="r" b="b"/>
              <a:pathLst>
                <a:path w="775" h="208" extrusionOk="0">
                  <a:moveTo>
                    <a:pt x="393" y="1"/>
                  </a:moveTo>
                  <a:cubicBezTo>
                    <a:pt x="286" y="13"/>
                    <a:pt x="179" y="37"/>
                    <a:pt x="96" y="108"/>
                  </a:cubicBezTo>
                  <a:cubicBezTo>
                    <a:pt x="36" y="156"/>
                    <a:pt x="1" y="179"/>
                    <a:pt x="24" y="203"/>
                  </a:cubicBezTo>
                  <a:cubicBezTo>
                    <a:pt x="26" y="206"/>
                    <a:pt x="29" y="207"/>
                    <a:pt x="33" y="207"/>
                  </a:cubicBezTo>
                  <a:cubicBezTo>
                    <a:pt x="71" y="207"/>
                    <a:pt x="213" y="131"/>
                    <a:pt x="393" y="120"/>
                  </a:cubicBezTo>
                  <a:cubicBezTo>
                    <a:pt x="567" y="120"/>
                    <a:pt x="697" y="199"/>
                    <a:pt x="745" y="199"/>
                  </a:cubicBezTo>
                  <a:cubicBezTo>
                    <a:pt x="753" y="199"/>
                    <a:pt x="759" y="197"/>
                    <a:pt x="763" y="191"/>
                  </a:cubicBezTo>
                  <a:cubicBezTo>
                    <a:pt x="774" y="179"/>
                    <a:pt x="751" y="144"/>
                    <a:pt x="691" y="96"/>
                  </a:cubicBezTo>
                  <a:cubicBezTo>
                    <a:pt x="596" y="37"/>
                    <a:pt x="501" y="1"/>
                    <a:pt x="393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6;p42">
              <a:extLst>
                <a:ext uri="{FF2B5EF4-FFF2-40B4-BE49-F238E27FC236}">
                  <a16:creationId xmlns:a16="http://schemas.microsoft.com/office/drawing/2014/main" id="{B4A89826-08A9-40D3-A54B-1D6A8C992523}"/>
                </a:ext>
              </a:extLst>
            </p:cNvPr>
            <p:cNvSpPr/>
            <p:nvPr/>
          </p:nvSpPr>
          <p:spPr>
            <a:xfrm>
              <a:off x="2737353" y="2270873"/>
              <a:ext cx="16012" cy="15132"/>
            </a:xfrm>
            <a:custGeom>
              <a:avLst/>
              <a:gdLst/>
              <a:ahLst/>
              <a:cxnLst/>
              <a:rect l="l" t="t" r="r" b="b"/>
              <a:pathLst>
                <a:path w="382" h="361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"/>
                    <a:pt x="0" y="85"/>
                    <a:pt x="0" y="193"/>
                  </a:cubicBezTo>
                  <a:cubicBezTo>
                    <a:pt x="0" y="193"/>
                    <a:pt x="0" y="193"/>
                    <a:pt x="0" y="204"/>
                  </a:cubicBezTo>
                  <a:cubicBezTo>
                    <a:pt x="11" y="293"/>
                    <a:pt x="84" y="361"/>
                    <a:pt x="170" y="361"/>
                  </a:cubicBezTo>
                  <a:cubicBezTo>
                    <a:pt x="177" y="361"/>
                    <a:pt x="184" y="360"/>
                    <a:pt x="191" y="359"/>
                  </a:cubicBezTo>
                  <a:cubicBezTo>
                    <a:pt x="298" y="347"/>
                    <a:pt x="381" y="264"/>
                    <a:pt x="370" y="169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59" y="69"/>
                    <a:pt x="286" y="1"/>
                    <a:pt x="200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7;p42">
              <a:extLst>
                <a:ext uri="{FF2B5EF4-FFF2-40B4-BE49-F238E27FC236}">
                  <a16:creationId xmlns:a16="http://schemas.microsoft.com/office/drawing/2014/main" id="{2DC9C6B1-E0BD-440D-84A4-FB58A484EF85}"/>
                </a:ext>
              </a:extLst>
            </p:cNvPr>
            <p:cNvSpPr/>
            <p:nvPr/>
          </p:nvSpPr>
          <p:spPr>
            <a:xfrm>
              <a:off x="2726371" y="2256789"/>
              <a:ext cx="32486" cy="10312"/>
            </a:xfrm>
            <a:custGeom>
              <a:avLst/>
              <a:gdLst/>
              <a:ahLst/>
              <a:cxnLst/>
              <a:rect l="l" t="t" r="r" b="b"/>
              <a:pathLst>
                <a:path w="775" h="246" extrusionOk="0">
                  <a:moveTo>
                    <a:pt x="457" y="0"/>
                  </a:moveTo>
                  <a:cubicBezTo>
                    <a:pt x="432" y="0"/>
                    <a:pt x="407" y="2"/>
                    <a:pt x="382" y="5"/>
                  </a:cubicBezTo>
                  <a:cubicBezTo>
                    <a:pt x="274" y="17"/>
                    <a:pt x="179" y="52"/>
                    <a:pt x="96" y="124"/>
                  </a:cubicBezTo>
                  <a:cubicBezTo>
                    <a:pt x="36" y="183"/>
                    <a:pt x="1" y="219"/>
                    <a:pt x="36" y="243"/>
                  </a:cubicBezTo>
                  <a:cubicBezTo>
                    <a:pt x="38" y="245"/>
                    <a:pt x="41" y="246"/>
                    <a:pt x="45" y="246"/>
                  </a:cubicBezTo>
                  <a:cubicBezTo>
                    <a:pt x="84" y="246"/>
                    <a:pt x="209" y="144"/>
                    <a:pt x="393" y="112"/>
                  </a:cubicBezTo>
                  <a:cubicBezTo>
                    <a:pt x="419" y="109"/>
                    <a:pt x="444" y="108"/>
                    <a:pt x="468" y="108"/>
                  </a:cubicBezTo>
                  <a:cubicBezTo>
                    <a:pt x="609" y="108"/>
                    <a:pt x="716" y="152"/>
                    <a:pt x="751" y="152"/>
                  </a:cubicBezTo>
                  <a:cubicBezTo>
                    <a:pt x="757" y="152"/>
                    <a:pt x="761" y="151"/>
                    <a:pt x="763" y="148"/>
                  </a:cubicBezTo>
                  <a:cubicBezTo>
                    <a:pt x="774" y="148"/>
                    <a:pt x="751" y="100"/>
                    <a:pt x="679" y="52"/>
                  </a:cubicBezTo>
                  <a:cubicBezTo>
                    <a:pt x="615" y="16"/>
                    <a:pt x="538" y="0"/>
                    <a:pt x="457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8;p42">
              <a:extLst>
                <a:ext uri="{FF2B5EF4-FFF2-40B4-BE49-F238E27FC236}">
                  <a16:creationId xmlns:a16="http://schemas.microsoft.com/office/drawing/2014/main" id="{0869CA50-2D7C-4C26-B96C-66E98126F995}"/>
                </a:ext>
              </a:extLst>
            </p:cNvPr>
            <p:cNvSpPr/>
            <p:nvPr/>
          </p:nvSpPr>
          <p:spPr>
            <a:xfrm>
              <a:off x="2785766" y="2261944"/>
              <a:ext cx="26995" cy="70757"/>
            </a:xfrm>
            <a:custGeom>
              <a:avLst/>
              <a:gdLst/>
              <a:ahLst/>
              <a:cxnLst/>
              <a:rect l="l" t="t" r="r" b="b"/>
              <a:pathLst>
                <a:path w="644" h="1688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346"/>
                    <a:pt x="215" y="691"/>
                    <a:pt x="358" y="1025"/>
                  </a:cubicBezTo>
                  <a:lnTo>
                    <a:pt x="524" y="1418"/>
                  </a:lnTo>
                  <a:cubicBezTo>
                    <a:pt x="548" y="1453"/>
                    <a:pt x="560" y="1513"/>
                    <a:pt x="560" y="1560"/>
                  </a:cubicBezTo>
                  <a:cubicBezTo>
                    <a:pt x="548" y="1596"/>
                    <a:pt x="500" y="1620"/>
                    <a:pt x="453" y="1620"/>
                  </a:cubicBezTo>
                  <a:cubicBezTo>
                    <a:pt x="346" y="1620"/>
                    <a:pt x="227" y="1644"/>
                    <a:pt x="119" y="1680"/>
                  </a:cubicBezTo>
                  <a:cubicBezTo>
                    <a:pt x="169" y="1684"/>
                    <a:pt x="216" y="1687"/>
                    <a:pt x="262" y="1687"/>
                  </a:cubicBezTo>
                  <a:cubicBezTo>
                    <a:pt x="327" y="1687"/>
                    <a:pt x="390" y="1682"/>
                    <a:pt x="453" y="1668"/>
                  </a:cubicBezTo>
                  <a:cubicBezTo>
                    <a:pt x="489" y="1668"/>
                    <a:pt x="512" y="1668"/>
                    <a:pt x="536" y="1656"/>
                  </a:cubicBezTo>
                  <a:cubicBezTo>
                    <a:pt x="584" y="1644"/>
                    <a:pt x="608" y="1620"/>
                    <a:pt x="619" y="1584"/>
                  </a:cubicBezTo>
                  <a:cubicBezTo>
                    <a:pt x="643" y="1513"/>
                    <a:pt x="631" y="1441"/>
                    <a:pt x="596" y="1382"/>
                  </a:cubicBezTo>
                  <a:cubicBezTo>
                    <a:pt x="548" y="1251"/>
                    <a:pt x="489" y="1120"/>
                    <a:pt x="441" y="989"/>
                  </a:cubicBezTo>
                  <a:cubicBezTo>
                    <a:pt x="322" y="644"/>
                    <a:pt x="167" y="310"/>
                    <a:pt x="0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9;p42">
              <a:extLst>
                <a:ext uri="{FF2B5EF4-FFF2-40B4-BE49-F238E27FC236}">
                  <a16:creationId xmlns:a16="http://schemas.microsoft.com/office/drawing/2014/main" id="{8682581B-78B5-4101-807A-1D7429F3108E}"/>
                </a:ext>
              </a:extLst>
            </p:cNvPr>
            <p:cNvSpPr/>
            <p:nvPr/>
          </p:nvSpPr>
          <p:spPr>
            <a:xfrm>
              <a:off x="2764305" y="2338819"/>
              <a:ext cx="29468" cy="23977"/>
            </a:xfrm>
            <a:custGeom>
              <a:avLst/>
              <a:gdLst/>
              <a:ahLst/>
              <a:cxnLst/>
              <a:rect l="l" t="t" r="r" b="b"/>
              <a:pathLst>
                <a:path w="703" h="572" extrusionOk="0">
                  <a:moveTo>
                    <a:pt x="36" y="0"/>
                  </a:moveTo>
                  <a:cubicBezTo>
                    <a:pt x="24" y="0"/>
                    <a:pt x="0" y="48"/>
                    <a:pt x="12" y="143"/>
                  </a:cubicBezTo>
                  <a:cubicBezTo>
                    <a:pt x="36" y="274"/>
                    <a:pt x="96" y="381"/>
                    <a:pt x="191" y="453"/>
                  </a:cubicBezTo>
                  <a:cubicBezTo>
                    <a:pt x="298" y="536"/>
                    <a:pt x="417" y="572"/>
                    <a:pt x="548" y="572"/>
                  </a:cubicBezTo>
                  <a:cubicBezTo>
                    <a:pt x="643" y="572"/>
                    <a:pt x="703" y="560"/>
                    <a:pt x="703" y="524"/>
                  </a:cubicBezTo>
                  <a:cubicBezTo>
                    <a:pt x="691" y="500"/>
                    <a:pt x="465" y="524"/>
                    <a:pt x="274" y="369"/>
                  </a:cubicBezTo>
                  <a:cubicBezTo>
                    <a:pt x="84" y="215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00;p42">
              <a:extLst>
                <a:ext uri="{FF2B5EF4-FFF2-40B4-BE49-F238E27FC236}">
                  <a16:creationId xmlns:a16="http://schemas.microsoft.com/office/drawing/2014/main" id="{4A250277-BA8F-4493-AB0C-223E00F0AF52}"/>
                </a:ext>
              </a:extLst>
            </p:cNvPr>
            <p:cNvSpPr/>
            <p:nvPr/>
          </p:nvSpPr>
          <p:spPr>
            <a:xfrm>
              <a:off x="2718868" y="2220531"/>
              <a:ext cx="40492" cy="11779"/>
            </a:xfrm>
            <a:custGeom>
              <a:avLst/>
              <a:gdLst/>
              <a:ahLst/>
              <a:cxnLst/>
              <a:rect l="l" t="t" r="r" b="b"/>
              <a:pathLst>
                <a:path w="966" h="281" extrusionOk="0">
                  <a:moveTo>
                    <a:pt x="596" y="1"/>
                  </a:moveTo>
                  <a:cubicBezTo>
                    <a:pt x="557" y="1"/>
                    <a:pt x="517" y="5"/>
                    <a:pt x="477" y="12"/>
                  </a:cubicBezTo>
                  <a:cubicBezTo>
                    <a:pt x="358" y="24"/>
                    <a:pt x="239" y="72"/>
                    <a:pt x="132" y="132"/>
                  </a:cubicBezTo>
                  <a:cubicBezTo>
                    <a:pt x="60" y="191"/>
                    <a:pt x="1" y="215"/>
                    <a:pt x="37" y="262"/>
                  </a:cubicBezTo>
                  <a:cubicBezTo>
                    <a:pt x="46" y="275"/>
                    <a:pt x="66" y="280"/>
                    <a:pt x="96" y="280"/>
                  </a:cubicBezTo>
                  <a:cubicBezTo>
                    <a:pt x="177" y="280"/>
                    <a:pt x="326" y="241"/>
                    <a:pt x="501" y="215"/>
                  </a:cubicBezTo>
                  <a:cubicBezTo>
                    <a:pt x="739" y="179"/>
                    <a:pt x="942" y="203"/>
                    <a:pt x="953" y="143"/>
                  </a:cubicBezTo>
                  <a:cubicBezTo>
                    <a:pt x="965" y="120"/>
                    <a:pt x="918" y="84"/>
                    <a:pt x="834" y="48"/>
                  </a:cubicBezTo>
                  <a:cubicBezTo>
                    <a:pt x="755" y="16"/>
                    <a:pt x="676" y="1"/>
                    <a:pt x="596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01;p42">
              <a:extLst>
                <a:ext uri="{FF2B5EF4-FFF2-40B4-BE49-F238E27FC236}">
                  <a16:creationId xmlns:a16="http://schemas.microsoft.com/office/drawing/2014/main" id="{2D529508-B455-4F22-8678-965C2F4DCB15}"/>
                </a:ext>
              </a:extLst>
            </p:cNvPr>
            <p:cNvSpPr/>
            <p:nvPr/>
          </p:nvSpPr>
          <p:spPr>
            <a:xfrm>
              <a:off x="2808736" y="2233902"/>
              <a:ext cx="30474" cy="9515"/>
            </a:xfrm>
            <a:custGeom>
              <a:avLst/>
              <a:gdLst/>
              <a:ahLst/>
              <a:cxnLst/>
              <a:rect l="l" t="t" r="r" b="b"/>
              <a:pathLst>
                <a:path w="727" h="227" extrusionOk="0">
                  <a:moveTo>
                    <a:pt x="339" y="1"/>
                  </a:moveTo>
                  <a:cubicBezTo>
                    <a:pt x="249" y="1"/>
                    <a:pt x="168" y="33"/>
                    <a:pt x="95" y="74"/>
                  </a:cubicBezTo>
                  <a:cubicBezTo>
                    <a:pt x="36" y="122"/>
                    <a:pt x="0" y="146"/>
                    <a:pt x="36" y="194"/>
                  </a:cubicBezTo>
                  <a:cubicBezTo>
                    <a:pt x="45" y="213"/>
                    <a:pt x="74" y="218"/>
                    <a:pt x="115" y="218"/>
                  </a:cubicBezTo>
                  <a:cubicBezTo>
                    <a:pt x="178" y="218"/>
                    <a:pt x="269" y="205"/>
                    <a:pt x="369" y="205"/>
                  </a:cubicBezTo>
                  <a:cubicBezTo>
                    <a:pt x="480" y="205"/>
                    <a:pt x="581" y="227"/>
                    <a:pt x="646" y="227"/>
                  </a:cubicBezTo>
                  <a:cubicBezTo>
                    <a:pt x="679" y="227"/>
                    <a:pt x="703" y="221"/>
                    <a:pt x="714" y="205"/>
                  </a:cubicBezTo>
                  <a:cubicBezTo>
                    <a:pt x="726" y="182"/>
                    <a:pt x="714" y="134"/>
                    <a:pt x="655" y="86"/>
                  </a:cubicBezTo>
                  <a:cubicBezTo>
                    <a:pt x="572" y="27"/>
                    <a:pt x="476" y="3"/>
                    <a:pt x="381" y="3"/>
                  </a:cubicBezTo>
                  <a:cubicBezTo>
                    <a:pt x="367" y="1"/>
                    <a:pt x="353" y="1"/>
                    <a:pt x="33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02;p42">
              <a:extLst>
                <a:ext uri="{FF2B5EF4-FFF2-40B4-BE49-F238E27FC236}">
                  <a16:creationId xmlns:a16="http://schemas.microsoft.com/office/drawing/2014/main" id="{92B6703C-8B80-450F-8934-4C4BA9CD4C5F}"/>
                </a:ext>
              </a:extLst>
            </p:cNvPr>
            <p:cNvSpPr/>
            <p:nvPr/>
          </p:nvSpPr>
          <p:spPr>
            <a:xfrm>
              <a:off x="2652011" y="2136908"/>
              <a:ext cx="181209" cy="189509"/>
            </a:xfrm>
            <a:custGeom>
              <a:avLst/>
              <a:gdLst/>
              <a:ahLst/>
              <a:cxnLst/>
              <a:rect l="l" t="t" r="r" b="b"/>
              <a:pathLst>
                <a:path w="4323" h="4521" extrusionOk="0">
                  <a:moveTo>
                    <a:pt x="2690" y="0"/>
                  </a:moveTo>
                  <a:cubicBezTo>
                    <a:pt x="2417" y="0"/>
                    <a:pt x="2139" y="49"/>
                    <a:pt x="1858" y="91"/>
                  </a:cubicBezTo>
                  <a:cubicBezTo>
                    <a:pt x="1477" y="138"/>
                    <a:pt x="1108" y="281"/>
                    <a:pt x="798" y="507"/>
                  </a:cubicBezTo>
                  <a:cubicBezTo>
                    <a:pt x="322" y="888"/>
                    <a:pt x="36" y="1472"/>
                    <a:pt x="24" y="2091"/>
                  </a:cubicBezTo>
                  <a:cubicBezTo>
                    <a:pt x="0" y="2686"/>
                    <a:pt x="72" y="3281"/>
                    <a:pt x="227" y="3865"/>
                  </a:cubicBezTo>
                  <a:lnTo>
                    <a:pt x="274" y="3853"/>
                  </a:lnTo>
                  <a:lnTo>
                    <a:pt x="274" y="3853"/>
                  </a:lnTo>
                  <a:cubicBezTo>
                    <a:pt x="227" y="4008"/>
                    <a:pt x="227" y="4162"/>
                    <a:pt x="262" y="4305"/>
                  </a:cubicBezTo>
                  <a:cubicBezTo>
                    <a:pt x="302" y="4433"/>
                    <a:pt x="422" y="4520"/>
                    <a:pt x="550" y="4520"/>
                  </a:cubicBezTo>
                  <a:cubicBezTo>
                    <a:pt x="577" y="4520"/>
                    <a:pt x="604" y="4516"/>
                    <a:pt x="632" y="4508"/>
                  </a:cubicBezTo>
                  <a:cubicBezTo>
                    <a:pt x="786" y="4436"/>
                    <a:pt x="786" y="4210"/>
                    <a:pt x="786" y="4032"/>
                  </a:cubicBezTo>
                  <a:cubicBezTo>
                    <a:pt x="751" y="3424"/>
                    <a:pt x="751" y="2805"/>
                    <a:pt x="786" y="2198"/>
                  </a:cubicBezTo>
                  <a:cubicBezTo>
                    <a:pt x="822" y="1746"/>
                    <a:pt x="1072" y="1186"/>
                    <a:pt x="1429" y="972"/>
                  </a:cubicBezTo>
                  <a:cubicBezTo>
                    <a:pt x="1665" y="815"/>
                    <a:pt x="1927" y="763"/>
                    <a:pt x="2180" y="763"/>
                  </a:cubicBezTo>
                  <a:cubicBezTo>
                    <a:pt x="2616" y="763"/>
                    <a:pt x="3022" y="918"/>
                    <a:pt x="3203" y="948"/>
                  </a:cubicBezTo>
                  <a:cubicBezTo>
                    <a:pt x="3351" y="820"/>
                    <a:pt x="3494" y="769"/>
                    <a:pt x="3630" y="769"/>
                  </a:cubicBezTo>
                  <a:cubicBezTo>
                    <a:pt x="3900" y="769"/>
                    <a:pt x="4140" y="972"/>
                    <a:pt x="4322" y="1186"/>
                  </a:cubicBezTo>
                  <a:cubicBezTo>
                    <a:pt x="4203" y="698"/>
                    <a:pt x="3751" y="293"/>
                    <a:pt x="3287" y="102"/>
                  </a:cubicBezTo>
                  <a:cubicBezTo>
                    <a:pt x="3090" y="27"/>
                    <a:pt x="2891" y="0"/>
                    <a:pt x="269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03;p42">
              <a:extLst>
                <a:ext uri="{FF2B5EF4-FFF2-40B4-BE49-F238E27FC236}">
                  <a16:creationId xmlns:a16="http://schemas.microsoft.com/office/drawing/2014/main" id="{832294E7-CF0C-4E0D-922C-53C1AD304C2F}"/>
                </a:ext>
              </a:extLst>
            </p:cNvPr>
            <p:cNvSpPr/>
            <p:nvPr/>
          </p:nvSpPr>
          <p:spPr>
            <a:xfrm>
              <a:off x="2768287" y="2135022"/>
              <a:ext cx="90877" cy="66607"/>
            </a:xfrm>
            <a:custGeom>
              <a:avLst/>
              <a:gdLst/>
              <a:ahLst/>
              <a:cxnLst/>
              <a:rect l="l" t="t" r="r" b="b"/>
              <a:pathLst>
                <a:path w="2168" h="1589" extrusionOk="0">
                  <a:moveTo>
                    <a:pt x="1103" y="0"/>
                  </a:moveTo>
                  <a:cubicBezTo>
                    <a:pt x="690" y="0"/>
                    <a:pt x="281" y="180"/>
                    <a:pt x="1" y="528"/>
                  </a:cubicBezTo>
                  <a:lnTo>
                    <a:pt x="417" y="993"/>
                  </a:lnTo>
                  <a:cubicBezTo>
                    <a:pt x="666" y="993"/>
                    <a:pt x="870" y="839"/>
                    <a:pt x="1132" y="839"/>
                  </a:cubicBezTo>
                  <a:cubicBezTo>
                    <a:pt x="1170" y="839"/>
                    <a:pt x="1210" y="842"/>
                    <a:pt x="1251" y="850"/>
                  </a:cubicBezTo>
                  <a:cubicBezTo>
                    <a:pt x="1453" y="874"/>
                    <a:pt x="1644" y="1195"/>
                    <a:pt x="1810" y="1588"/>
                  </a:cubicBezTo>
                  <a:cubicBezTo>
                    <a:pt x="2084" y="1433"/>
                    <a:pt x="2168" y="1076"/>
                    <a:pt x="2001" y="802"/>
                  </a:cubicBezTo>
                  <a:cubicBezTo>
                    <a:pt x="1959" y="725"/>
                    <a:pt x="1897" y="665"/>
                    <a:pt x="1821" y="621"/>
                  </a:cubicBezTo>
                  <a:lnTo>
                    <a:pt x="1821" y="621"/>
                  </a:lnTo>
                  <a:cubicBezTo>
                    <a:pt x="1848" y="627"/>
                    <a:pt x="1876" y="632"/>
                    <a:pt x="1906" y="636"/>
                  </a:cubicBezTo>
                  <a:cubicBezTo>
                    <a:pt x="2001" y="636"/>
                    <a:pt x="2072" y="564"/>
                    <a:pt x="2084" y="469"/>
                  </a:cubicBezTo>
                  <a:cubicBezTo>
                    <a:pt x="2072" y="398"/>
                    <a:pt x="2037" y="338"/>
                    <a:pt x="1977" y="302"/>
                  </a:cubicBezTo>
                  <a:cubicBezTo>
                    <a:pt x="1718" y="99"/>
                    <a:pt x="1410" y="0"/>
                    <a:pt x="110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04;p42">
              <a:extLst>
                <a:ext uri="{FF2B5EF4-FFF2-40B4-BE49-F238E27FC236}">
                  <a16:creationId xmlns:a16="http://schemas.microsoft.com/office/drawing/2014/main" id="{C2576A43-76B2-42BC-8A48-B37CFFCAFF59}"/>
                </a:ext>
              </a:extLst>
            </p:cNvPr>
            <p:cNvSpPr/>
            <p:nvPr/>
          </p:nvSpPr>
          <p:spPr>
            <a:xfrm>
              <a:off x="2785263" y="2143992"/>
              <a:ext cx="62918" cy="31187"/>
            </a:xfrm>
            <a:custGeom>
              <a:avLst/>
              <a:gdLst/>
              <a:ahLst/>
              <a:cxnLst/>
              <a:rect l="l" t="t" r="r" b="b"/>
              <a:pathLst>
                <a:path w="1501" h="744" extrusionOk="0">
                  <a:moveTo>
                    <a:pt x="897" y="0"/>
                  </a:moveTo>
                  <a:cubicBezTo>
                    <a:pt x="570" y="0"/>
                    <a:pt x="257" y="177"/>
                    <a:pt x="84" y="481"/>
                  </a:cubicBezTo>
                  <a:cubicBezTo>
                    <a:pt x="36" y="565"/>
                    <a:pt x="0" y="648"/>
                    <a:pt x="0" y="743"/>
                  </a:cubicBezTo>
                  <a:cubicBezTo>
                    <a:pt x="12" y="743"/>
                    <a:pt x="48" y="648"/>
                    <a:pt x="131" y="517"/>
                  </a:cubicBezTo>
                  <a:cubicBezTo>
                    <a:pt x="250" y="338"/>
                    <a:pt x="429" y="207"/>
                    <a:pt x="631" y="136"/>
                  </a:cubicBezTo>
                  <a:cubicBezTo>
                    <a:pt x="733" y="100"/>
                    <a:pt x="837" y="82"/>
                    <a:pt x="940" y="82"/>
                  </a:cubicBezTo>
                  <a:cubicBezTo>
                    <a:pt x="1042" y="82"/>
                    <a:pt x="1143" y="100"/>
                    <a:pt x="1239" y="136"/>
                  </a:cubicBezTo>
                  <a:cubicBezTo>
                    <a:pt x="1391" y="179"/>
                    <a:pt x="1473" y="233"/>
                    <a:pt x="1487" y="233"/>
                  </a:cubicBezTo>
                  <a:cubicBezTo>
                    <a:pt x="1488" y="233"/>
                    <a:pt x="1489" y="232"/>
                    <a:pt x="1489" y="231"/>
                  </a:cubicBezTo>
                  <a:cubicBezTo>
                    <a:pt x="1501" y="219"/>
                    <a:pt x="1429" y="148"/>
                    <a:pt x="1263" y="76"/>
                  </a:cubicBezTo>
                  <a:cubicBezTo>
                    <a:pt x="1143" y="25"/>
                    <a:pt x="1019" y="0"/>
                    <a:pt x="8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05;p42">
              <a:extLst>
                <a:ext uri="{FF2B5EF4-FFF2-40B4-BE49-F238E27FC236}">
                  <a16:creationId xmlns:a16="http://schemas.microsoft.com/office/drawing/2014/main" id="{B2302032-7865-436D-B5A1-4FABACE09640}"/>
                </a:ext>
              </a:extLst>
            </p:cNvPr>
            <p:cNvSpPr/>
            <p:nvPr/>
          </p:nvSpPr>
          <p:spPr>
            <a:xfrm>
              <a:off x="2785263" y="2157531"/>
              <a:ext cx="63924" cy="37600"/>
            </a:xfrm>
            <a:custGeom>
              <a:avLst/>
              <a:gdLst/>
              <a:ahLst/>
              <a:cxnLst/>
              <a:rect l="l" t="t" r="r" b="b"/>
              <a:pathLst>
                <a:path w="1525" h="897" extrusionOk="0">
                  <a:moveTo>
                    <a:pt x="762" y="0"/>
                  </a:moveTo>
                  <a:cubicBezTo>
                    <a:pt x="691" y="0"/>
                    <a:pt x="620" y="9"/>
                    <a:pt x="548" y="27"/>
                  </a:cubicBezTo>
                  <a:cubicBezTo>
                    <a:pt x="429" y="51"/>
                    <a:pt x="322" y="111"/>
                    <a:pt x="227" y="182"/>
                  </a:cubicBezTo>
                  <a:cubicBezTo>
                    <a:pt x="60" y="301"/>
                    <a:pt x="0" y="396"/>
                    <a:pt x="0" y="408"/>
                  </a:cubicBezTo>
                  <a:cubicBezTo>
                    <a:pt x="1" y="409"/>
                    <a:pt x="2" y="409"/>
                    <a:pt x="3" y="409"/>
                  </a:cubicBezTo>
                  <a:cubicBezTo>
                    <a:pt x="22" y="409"/>
                    <a:pt x="105" y="319"/>
                    <a:pt x="262" y="230"/>
                  </a:cubicBezTo>
                  <a:cubicBezTo>
                    <a:pt x="407" y="136"/>
                    <a:pt x="575" y="85"/>
                    <a:pt x="751" y="85"/>
                  </a:cubicBezTo>
                  <a:cubicBezTo>
                    <a:pt x="821" y="85"/>
                    <a:pt x="893" y="93"/>
                    <a:pt x="965" y="111"/>
                  </a:cubicBezTo>
                  <a:cubicBezTo>
                    <a:pt x="1084" y="134"/>
                    <a:pt x="1203" y="206"/>
                    <a:pt x="1286" y="301"/>
                  </a:cubicBezTo>
                  <a:cubicBezTo>
                    <a:pt x="1358" y="384"/>
                    <a:pt x="1405" y="492"/>
                    <a:pt x="1429" y="599"/>
                  </a:cubicBezTo>
                  <a:cubicBezTo>
                    <a:pt x="1453" y="694"/>
                    <a:pt x="1453" y="801"/>
                    <a:pt x="1429" y="896"/>
                  </a:cubicBezTo>
                  <a:cubicBezTo>
                    <a:pt x="1501" y="813"/>
                    <a:pt x="1524" y="694"/>
                    <a:pt x="1501" y="587"/>
                  </a:cubicBezTo>
                  <a:cubicBezTo>
                    <a:pt x="1477" y="468"/>
                    <a:pt x="1429" y="349"/>
                    <a:pt x="1358" y="253"/>
                  </a:cubicBezTo>
                  <a:cubicBezTo>
                    <a:pt x="1263" y="146"/>
                    <a:pt x="1132" y="63"/>
                    <a:pt x="977" y="27"/>
                  </a:cubicBezTo>
                  <a:cubicBezTo>
                    <a:pt x="905" y="9"/>
                    <a:pt x="834" y="0"/>
                    <a:pt x="7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6;p42">
              <a:extLst>
                <a:ext uri="{FF2B5EF4-FFF2-40B4-BE49-F238E27FC236}">
                  <a16:creationId xmlns:a16="http://schemas.microsoft.com/office/drawing/2014/main" id="{A454390F-5CA6-404F-A1AD-D29BDBE43989}"/>
                </a:ext>
              </a:extLst>
            </p:cNvPr>
            <p:cNvSpPr/>
            <p:nvPr/>
          </p:nvSpPr>
          <p:spPr>
            <a:xfrm>
              <a:off x="2646520" y="2178615"/>
              <a:ext cx="60445" cy="107351"/>
            </a:xfrm>
            <a:custGeom>
              <a:avLst/>
              <a:gdLst/>
              <a:ahLst/>
              <a:cxnLst/>
              <a:rect l="l" t="t" r="r" b="b"/>
              <a:pathLst>
                <a:path w="1442" h="2561" extrusionOk="0">
                  <a:moveTo>
                    <a:pt x="1441" y="0"/>
                  </a:moveTo>
                  <a:cubicBezTo>
                    <a:pt x="1405" y="0"/>
                    <a:pt x="1370" y="12"/>
                    <a:pt x="1322" y="36"/>
                  </a:cubicBezTo>
                  <a:cubicBezTo>
                    <a:pt x="1227" y="84"/>
                    <a:pt x="1120" y="131"/>
                    <a:pt x="1024" y="203"/>
                  </a:cubicBezTo>
                  <a:cubicBezTo>
                    <a:pt x="715" y="405"/>
                    <a:pt x="453" y="691"/>
                    <a:pt x="274" y="1024"/>
                  </a:cubicBezTo>
                  <a:cubicBezTo>
                    <a:pt x="96" y="1358"/>
                    <a:pt x="1" y="1727"/>
                    <a:pt x="1" y="2108"/>
                  </a:cubicBezTo>
                  <a:cubicBezTo>
                    <a:pt x="1" y="2215"/>
                    <a:pt x="1" y="2334"/>
                    <a:pt x="24" y="2441"/>
                  </a:cubicBezTo>
                  <a:cubicBezTo>
                    <a:pt x="36" y="2525"/>
                    <a:pt x="60" y="2560"/>
                    <a:pt x="60" y="2560"/>
                  </a:cubicBezTo>
                  <a:cubicBezTo>
                    <a:pt x="72" y="2560"/>
                    <a:pt x="48" y="2382"/>
                    <a:pt x="60" y="2108"/>
                  </a:cubicBezTo>
                  <a:cubicBezTo>
                    <a:pt x="84" y="1358"/>
                    <a:pt x="453" y="679"/>
                    <a:pt x="1060" y="250"/>
                  </a:cubicBezTo>
                  <a:cubicBezTo>
                    <a:pt x="1286" y="84"/>
                    <a:pt x="1441" y="12"/>
                    <a:pt x="14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7;p42">
              <a:extLst>
                <a:ext uri="{FF2B5EF4-FFF2-40B4-BE49-F238E27FC236}">
                  <a16:creationId xmlns:a16="http://schemas.microsoft.com/office/drawing/2014/main" id="{A6AC8CD9-1CBF-49C2-A3D4-930806E231BF}"/>
                </a:ext>
              </a:extLst>
            </p:cNvPr>
            <p:cNvSpPr/>
            <p:nvPr/>
          </p:nvSpPr>
          <p:spPr>
            <a:xfrm>
              <a:off x="2652514" y="2216549"/>
              <a:ext cx="30474" cy="76374"/>
            </a:xfrm>
            <a:custGeom>
              <a:avLst/>
              <a:gdLst/>
              <a:ahLst/>
              <a:cxnLst/>
              <a:rect l="l" t="t" r="r" b="b"/>
              <a:pathLst>
                <a:path w="727" h="1822" extrusionOk="0">
                  <a:moveTo>
                    <a:pt x="727" y="0"/>
                  </a:moveTo>
                  <a:lnTo>
                    <a:pt x="727" y="0"/>
                  </a:lnTo>
                  <a:cubicBezTo>
                    <a:pt x="227" y="465"/>
                    <a:pt x="0" y="1155"/>
                    <a:pt x="119" y="1822"/>
                  </a:cubicBezTo>
                  <a:cubicBezTo>
                    <a:pt x="131" y="1500"/>
                    <a:pt x="179" y="1179"/>
                    <a:pt x="274" y="858"/>
                  </a:cubicBezTo>
                  <a:cubicBezTo>
                    <a:pt x="393" y="560"/>
                    <a:pt x="536" y="274"/>
                    <a:pt x="7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8;p42">
              <a:extLst>
                <a:ext uri="{FF2B5EF4-FFF2-40B4-BE49-F238E27FC236}">
                  <a16:creationId xmlns:a16="http://schemas.microsoft.com/office/drawing/2014/main" id="{A0E634CF-D20E-4B7A-862E-081BFE9C373B}"/>
                </a:ext>
              </a:extLst>
            </p:cNvPr>
            <p:cNvSpPr/>
            <p:nvPr/>
          </p:nvSpPr>
          <p:spPr>
            <a:xfrm>
              <a:off x="3149600" y="2517634"/>
              <a:ext cx="132795" cy="186030"/>
            </a:xfrm>
            <a:custGeom>
              <a:avLst/>
              <a:gdLst/>
              <a:ahLst/>
              <a:cxnLst/>
              <a:rect l="l" t="t" r="r" b="b"/>
              <a:pathLst>
                <a:path w="3168" h="4438" extrusionOk="0">
                  <a:moveTo>
                    <a:pt x="557" y="0"/>
                  </a:moveTo>
                  <a:cubicBezTo>
                    <a:pt x="528" y="0"/>
                    <a:pt x="500" y="4"/>
                    <a:pt x="476" y="9"/>
                  </a:cubicBezTo>
                  <a:cubicBezTo>
                    <a:pt x="429" y="21"/>
                    <a:pt x="393" y="68"/>
                    <a:pt x="405" y="116"/>
                  </a:cubicBezTo>
                  <a:cubicBezTo>
                    <a:pt x="405" y="128"/>
                    <a:pt x="405" y="128"/>
                    <a:pt x="417" y="128"/>
                  </a:cubicBezTo>
                  <a:cubicBezTo>
                    <a:pt x="488" y="318"/>
                    <a:pt x="560" y="521"/>
                    <a:pt x="619" y="711"/>
                  </a:cubicBezTo>
                  <a:cubicBezTo>
                    <a:pt x="655" y="854"/>
                    <a:pt x="548" y="1926"/>
                    <a:pt x="548" y="1926"/>
                  </a:cubicBezTo>
                  <a:lnTo>
                    <a:pt x="0" y="2664"/>
                  </a:lnTo>
                  <a:lnTo>
                    <a:pt x="1238" y="4438"/>
                  </a:lnTo>
                  <a:lnTo>
                    <a:pt x="1774" y="3640"/>
                  </a:lnTo>
                  <a:lnTo>
                    <a:pt x="2941" y="3128"/>
                  </a:lnTo>
                  <a:cubicBezTo>
                    <a:pt x="2941" y="3128"/>
                    <a:pt x="3155" y="2842"/>
                    <a:pt x="3131" y="2747"/>
                  </a:cubicBezTo>
                  <a:cubicBezTo>
                    <a:pt x="3119" y="2688"/>
                    <a:pt x="3072" y="2640"/>
                    <a:pt x="3024" y="2604"/>
                  </a:cubicBezTo>
                  <a:lnTo>
                    <a:pt x="3167" y="2402"/>
                  </a:lnTo>
                  <a:cubicBezTo>
                    <a:pt x="3167" y="2318"/>
                    <a:pt x="3155" y="2235"/>
                    <a:pt x="3131" y="2164"/>
                  </a:cubicBezTo>
                  <a:cubicBezTo>
                    <a:pt x="3096" y="2068"/>
                    <a:pt x="2905" y="2045"/>
                    <a:pt x="2905" y="2045"/>
                  </a:cubicBezTo>
                  <a:lnTo>
                    <a:pt x="2941" y="1985"/>
                  </a:lnTo>
                  <a:cubicBezTo>
                    <a:pt x="3000" y="1902"/>
                    <a:pt x="3012" y="1795"/>
                    <a:pt x="2965" y="1711"/>
                  </a:cubicBezTo>
                  <a:lnTo>
                    <a:pt x="2941" y="1676"/>
                  </a:lnTo>
                  <a:cubicBezTo>
                    <a:pt x="2893" y="1592"/>
                    <a:pt x="2810" y="1533"/>
                    <a:pt x="2727" y="1509"/>
                  </a:cubicBezTo>
                  <a:cubicBezTo>
                    <a:pt x="2727" y="1509"/>
                    <a:pt x="2858" y="1318"/>
                    <a:pt x="2834" y="1223"/>
                  </a:cubicBezTo>
                  <a:cubicBezTo>
                    <a:pt x="2755" y="1066"/>
                    <a:pt x="2602" y="972"/>
                    <a:pt x="2425" y="972"/>
                  </a:cubicBezTo>
                  <a:cubicBezTo>
                    <a:pt x="2414" y="972"/>
                    <a:pt x="2404" y="972"/>
                    <a:pt x="2393" y="973"/>
                  </a:cubicBezTo>
                  <a:cubicBezTo>
                    <a:pt x="2096" y="1033"/>
                    <a:pt x="1798" y="1128"/>
                    <a:pt x="1500" y="1235"/>
                  </a:cubicBezTo>
                  <a:cubicBezTo>
                    <a:pt x="1479" y="1243"/>
                    <a:pt x="1457" y="1247"/>
                    <a:pt x="1435" y="1247"/>
                  </a:cubicBezTo>
                  <a:cubicBezTo>
                    <a:pt x="1356" y="1247"/>
                    <a:pt x="1278" y="1199"/>
                    <a:pt x="1250" y="1116"/>
                  </a:cubicBezTo>
                  <a:cubicBezTo>
                    <a:pt x="1238" y="1116"/>
                    <a:pt x="1238" y="1104"/>
                    <a:pt x="1238" y="1092"/>
                  </a:cubicBezTo>
                  <a:cubicBezTo>
                    <a:pt x="1191" y="806"/>
                    <a:pt x="1083" y="521"/>
                    <a:pt x="953" y="271"/>
                  </a:cubicBezTo>
                  <a:cubicBezTo>
                    <a:pt x="820" y="52"/>
                    <a:pt x="672" y="0"/>
                    <a:pt x="557" y="0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9;p42">
              <a:extLst>
                <a:ext uri="{FF2B5EF4-FFF2-40B4-BE49-F238E27FC236}">
                  <a16:creationId xmlns:a16="http://schemas.microsoft.com/office/drawing/2014/main" id="{CF3D50D1-9011-4CEA-9875-B628DB3D6C56}"/>
                </a:ext>
              </a:extLst>
            </p:cNvPr>
            <p:cNvSpPr/>
            <p:nvPr/>
          </p:nvSpPr>
          <p:spPr>
            <a:xfrm>
              <a:off x="3210462" y="2565880"/>
              <a:ext cx="57427" cy="39989"/>
            </a:xfrm>
            <a:custGeom>
              <a:avLst/>
              <a:gdLst/>
              <a:ahLst/>
              <a:cxnLst/>
              <a:rect l="l" t="t" r="r" b="b"/>
              <a:pathLst>
                <a:path w="1370" h="954" extrusionOk="0">
                  <a:moveTo>
                    <a:pt x="1370" y="382"/>
                  </a:moveTo>
                  <a:lnTo>
                    <a:pt x="1346" y="394"/>
                  </a:lnTo>
                  <a:lnTo>
                    <a:pt x="1275" y="441"/>
                  </a:lnTo>
                  <a:lnTo>
                    <a:pt x="1346" y="405"/>
                  </a:lnTo>
                  <a:lnTo>
                    <a:pt x="1370" y="382"/>
                  </a:lnTo>
                  <a:close/>
                  <a:moveTo>
                    <a:pt x="870" y="1"/>
                  </a:moveTo>
                  <a:lnTo>
                    <a:pt x="798" y="36"/>
                  </a:lnTo>
                  <a:lnTo>
                    <a:pt x="536" y="191"/>
                  </a:lnTo>
                  <a:lnTo>
                    <a:pt x="358" y="298"/>
                  </a:lnTo>
                  <a:cubicBezTo>
                    <a:pt x="286" y="334"/>
                    <a:pt x="215" y="382"/>
                    <a:pt x="155" y="429"/>
                  </a:cubicBezTo>
                  <a:cubicBezTo>
                    <a:pt x="84" y="489"/>
                    <a:pt x="24" y="560"/>
                    <a:pt x="12" y="656"/>
                  </a:cubicBezTo>
                  <a:cubicBezTo>
                    <a:pt x="1" y="703"/>
                    <a:pt x="1" y="751"/>
                    <a:pt x="12" y="798"/>
                  </a:cubicBezTo>
                  <a:cubicBezTo>
                    <a:pt x="24" y="846"/>
                    <a:pt x="48" y="894"/>
                    <a:pt x="96" y="917"/>
                  </a:cubicBezTo>
                  <a:cubicBezTo>
                    <a:pt x="143" y="941"/>
                    <a:pt x="191" y="953"/>
                    <a:pt x="239" y="953"/>
                  </a:cubicBezTo>
                  <a:cubicBezTo>
                    <a:pt x="286" y="953"/>
                    <a:pt x="334" y="941"/>
                    <a:pt x="382" y="917"/>
                  </a:cubicBezTo>
                  <a:cubicBezTo>
                    <a:pt x="465" y="882"/>
                    <a:pt x="548" y="846"/>
                    <a:pt x="620" y="798"/>
                  </a:cubicBezTo>
                  <a:lnTo>
                    <a:pt x="1013" y="584"/>
                  </a:lnTo>
                  <a:lnTo>
                    <a:pt x="1275" y="441"/>
                  </a:lnTo>
                  <a:lnTo>
                    <a:pt x="1001" y="584"/>
                  </a:lnTo>
                  <a:lnTo>
                    <a:pt x="608" y="786"/>
                  </a:lnTo>
                  <a:cubicBezTo>
                    <a:pt x="536" y="822"/>
                    <a:pt x="453" y="870"/>
                    <a:pt x="370" y="906"/>
                  </a:cubicBezTo>
                  <a:cubicBezTo>
                    <a:pt x="334" y="929"/>
                    <a:pt x="286" y="941"/>
                    <a:pt x="239" y="941"/>
                  </a:cubicBezTo>
                  <a:cubicBezTo>
                    <a:pt x="191" y="941"/>
                    <a:pt x="155" y="929"/>
                    <a:pt x="108" y="906"/>
                  </a:cubicBezTo>
                  <a:cubicBezTo>
                    <a:pt x="36" y="846"/>
                    <a:pt x="12" y="751"/>
                    <a:pt x="36" y="667"/>
                  </a:cubicBezTo>
                  <a:cubicBezTo>
                    <a:pt x="60" y="584"/>
                    <a:pt x="108" y="501"/>
                    <a:pt x="167" y="453"/>
                  </a:cubicBezTo>
                  <a:cubicBezTo>
                    <a:pt x="239" y="405"/>
                    <a:pt x="298" y="358"/>
                    <a:pt x="370" y="322"/>
                  </a:cubicBezTo>
                  <a:lnTo>
                    <a:pt x="548" y="215"/>
                  </a:lnTo>
                  <a:lnTo>
                    <a:pt x="798" y="4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10;p42">
              <a:extLst>
                <a:ext uri="{FF2B5EF4-FFF2-40B4-BE49-F238E27FC236}">
                  <a16:creationId xmlns:a16="http://schemas.microsoft.com/office/drawing/2014/main" id="{181C9D71-5FBD-421D-8DDA-0E9E321D42D7}"/>
                </a:ext>
              </a:extLst>
            </p:cNvPr>
            <p:cNvSpPr/>
            <p:nvPr/>
          </p:nvSpPr>
          <p:spPr>
            <a:xfrm>
              <a:off x="3222450" y="2604318"/>
              <a:ext cx="52439" cy="17396"/>
            </a:xfrm>
            <a:custGeom>
              <a:avLst/>
              <a:gdLst/>
              <a:ahLst/>
              <a:cxnLst/>
              <a:rect l="l" t="t" r="r" b="b"/>
              <a:pathLst>
                <a:path w="1251" h="415" extrusionOk="0">
                  <a:moveTo>
                    <a:pt x="96" y="0"/>
                  </a:moveTo>
                  <a:lnTo>
                    <a:pt x="84" y="12"/>
                  </a:lnTo>
                  <a:cubicBezTo>
                    <a:pt x="72" y="24"/>
                    <a:pt x="60" y="36"/>
                    <a:pt x="48" y="48"/>
                  </a:cubicBezTo>
                  <a:cubicBezTo>
                    <a:pt x="12" y="96"/>
                    <a:pt x="0" y="155"/>
                    <a:pt x="12" y="215"/>
                  </a:cubicBezTo>
                  <a:cubicBezTo>
                    <a:pt x="24" y="298"/>
                    <a:pt x="96" y="381"/>
                    <a:pt x="179" y="405"/>
                  </a:cubicBezTo>
                  <a:cubicBezTo>
                    <a:pt x="209" y="411"/>
                    <a:pt x="238" y="414"/>
                    <a:pt x="267" y="414"/>
                  </a:cubicBezTo>
                  <a:cubicBezTo>
                    <a:pt x="295" y="414"/>
                    <a:pt x="322" y="411"/>
                    <a:pt x="346" y="405"/>
                  </a:cubicBezTo>
                  <a:cubicBezTo>
                    <a:pt x="405" y="393"/>
                    <a:pt x="453" y="370"/>
                    <a:pt x="500" y="346"/>
                  </a:cubicBezTo>
                  <a:cubicBezTo>
                    <a:pt x="715" y="262"/>
                    <a:pt x="905" y="179"/>
                    <a:pt x="1036" y="108"/>
                  </a:cubicBezTo>
                  <a:cubicBezTo>
                    <a:pt x="1096" y="84"/>
                    <a:pt x="1155" y="48"/>
                    <a:pt x="1191" y="36"/>
                  </a:cubicBezTo>
                  <a:cubicBezTo>
                    <a:pt x="1215" y="24"/>
                    <a:pt x="1227" y="12"/>
                    <a:pt x="1250" y="0"/>
                  </a:cubicBezTo>
                  <a:lnTo>
                    <a:pt x="1250" y="0"/>
                  </a:lnTo>
                  <a:cubicBezTo>
                    <a:pt x="1227" y="12"/>
                    <a:pt x="1203" y="12"/>
                    <a:pt x="1191" y="24"/>
                  </a:cubicBezTo>
                  <a:lnTo>
                    <a:pt x="1024" y="96"/>
                  </a:lnTo>
                  <a:cubicBezTo>
                    <a:pt x="893" y="155"/>
                    <a:pt x="703" y="239"/>
                    <a:pt x="488" y="322"/>
                  </a:cubicBezTo>
                  <a:cubicBezTo>
                    <a:pt x="441" y="346"/>
                    <a:pt x="393" y="370"/>
                    <a:pt x="334" y="381"/>
                  </a:cubicBezTo>
                  <a:cubicBezTo>
                    <a:pt x="310" y="387"/>
                    <a:pt x="286" y="390"/>
                    <a:pt x="262" y="390"/>
                  </a:cubicBezTo>
                  <a:cubicBezTo>
                    <a:pt x="238" y="390"/>
                    <a:pt x="215" y="387"/>
                    <a:pt x="191" y="381"/>
                  </a:cubicBezTo>
                  <a:cubicBezTo>
                    <a:pt x="107" y="358"/>
                    <a:pt x="48" y="298"/>
                    <a:pt x="24" y="215"/>
                  </a:cubicBezTo>
                  <a:cubicBezTo>
                    <a:pt x="12" y="155"/>
                    <a:pt x="24" y="96"/>
                    <a:pt x="60" y="48"/>
                  </a:cubicBezTo>
                  <a:cubicBezTo>
                    <a:pt x="83" y="13"/>
                    <a:pt x="95" y="1"/>
                    <a:pt x="9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11;p42">
              <a:extLst>
                <a:ext uri="{FF2B5EF4-FFF2-40B4-BE49-F238E27FC236}">
                  <a16:creationId xmlns:a16="http://schemas.microsoft.com/office/drawing/2014/main" id="{CD0750DF-66D4-4EEC-AC8C-B24EEB455D9D}"/>
                </a:ext>
              </a:extLst>
            </p:cNvPr>
            <p:cNvSpPr/>
            <p:nvPr/>
          </p:nvSpPr>
          <p:spPr>
            <a:xfrm>
              <a:off x="3229911" y="2621294"/>
              <a:ext cx="47451" cy="15719"/>
            </a:xfrm>
            <a:custGeom>
              <a:avLst/>
              <a:gdLst/>
              <a:ahLst/>
              <a:cxnLst/>
              <a:rect l="l" t="t" r="r" b="b"/>
              <a:pathLst>
                <a:path w="1132" h="375" extrusionOk="0">
                  <a:moveTo>
                    <a:pt x="180" y="0"/>
                  </a:moveTo>
                  <a:cubicBezTo>
                    <a:pt x="156" y="0"/>
                    <a:pt x="144" y="12"/>
                    <a:pt x="120" y="24"/>
                  </a:cubicBezTo>
                  <a:cubicBezTo>
                    <a:pt x="72" y="48"/>
                    <a:pt x="37" y="96"/>
                    <a:pt x="13" y="143"/>
                  </a:cubicBezTo>
                  <a:cubicBezTo>
                    <a:pt x="1" y="179"/>
                    <a:pt x="1" y="226"/>
                    <a:pt x="13" y="262"/>
                  </a:cubicBezTo>
                  <a:cubicBezTo>
                    <a:pt x="37" y="310"/>
                    <a:pt x="72" y="346"/>
                    <a:pt x="108" y="357"/>
                  </a:cubicBezTo>
                  <a:cubicBezTo>
                    <a:pt x="142" y="366"/>
                    <a:pt x="175" y="374"/>
                    <a:pt x="213" y="374"/>
                  </a:cubicBezTo>
                  <a:cubicBezTo>
                    <a:pt x="229" y="374"/>
                    <a:pt x="245" y="373"/>
                    <a:pt x="263" y="369"/>
                  </a:cubicBezTo>
                  <a:cubicBezTo>
                    <a:pt x="310" y="357"/>
                    <a:pt x="358" y="346"/>
                    <a:pt x="406" y="334"/>
                  </a:cubicBezTo>
                  <a:lnTo>
                    <a:pt x="918" y="179"/>
                  </a:lnTo>
                  <a:lnTo>
                    <a:pt x="1072" y="119"/>
                  </a:lnTo>
                  <a:cubicBezTo>
                    <a:pt x="1096" y="119"/>
                    <a:pt x="1108" y="107"/>
                    <a:pt x="1132" y="107"/>
                  </a:cubicBezTo>
                  <a:lnTo>
                    <a:pt x="1072" y="107"/>
                  </a:lnTo>
                  <a:lnTo>
                    <a:pt x="918" y="143"/>
                  </a:lnTo>
                  <a:cubicBezTo>
                    <a:pt x="775" y="179"/>
                    <a:pt x="596" y="238"/>
                    <a:pt x="394" y="298"/>
                  </a:cubicBezTo>
                  <a:cubicBezTo>
                    <a:pt x="346" y="310"/>
                    <a:pt x="299" y="334"/>
                    <a:pt x="251" y="334"/>
                  </a:cubicBezTo>
                  <a:cubicBezTo>
                    <a:pt x="233" y="340"/>
                    <a:pt x="212" y="343"/>
                    <a:pt x="190" y="343"/>
                  </a:cubicBezTo>
                  <a:cubicBezTo>
                    <a:pt x="168" y="343"/>
                    <a:pt x="144" y="340"/>
                    <a:pt x="120" y="334"/>
                  </a:cubicBezTo>
                  <a:cubicBezTo>
                    <a:pt x="84" y="322"/>
                    <a:pt x="49" y="298"/>
                    <a:pt x="37" y="250"/>
                  </a:cubicBezTo>
                  <a:cubicBezTo>
                    <a:pt x="25" y="226"/>
                    <a:pt x="25" y="191"/>
                    <a:pt x="37" y="155"/>
                  </a:cubicBezTo>
                  <a:cubicBezTo>
                    <a:pt x="49" y="107"/>
                    <a:pt x="84" y="60"/>
                    <a:pt x="132" y="24"/>
                  </a:cubicBezTo>
                  <a:cubicBezTo>
                    <a:pt x="144" y="24"/>
                    <a:pt x="168" y="12"/>
                    <a:pt x="1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12;p42">
              <a:extLst>
                <a:ext uri="{FF2B5EF4-FFF2-40B4-BE49-F238E27FC236}">
                  <a16:creationId xmlns:a16="http://schemas.microsoft.com/office/drawing/2014/main" id="{4459C281-D185-4BDD-B10E-009EAAD77445}"/>
                </a:ext>
              </a:extLst>
            </p:cNvPr>
            <p:cNvSpPr/>
            <p:nvPr/>
          </p:nvSpPr>
          <p:spPr>
            <a:xfrm>
              <a:off x="3237414" y="2635755"/>
              <a:ext cx="39947" cy="11024"/>
            </a:xfrm>
            <a:custGeom>
              <a:avLst/>
              <a:gdLst/>
              <a:ahLst/>
              <a:cxnLst/>
              <a:rect l="l" t="t" r="r" b="b"/>
              <a:pathLst>
                <a:path w="953" h="263" extrusionOk="0">
                  <a:moveTo>
                    <a:pt x="131" y="1"/>
                  </a:moveTo>
                  <a:cubicBezTo>
                    <a:pt x="120" y="1"/>
                    <a:pt x="96" y="12"/>
                    <a:pt x="84" y="12"/>
                  </a:cubicBezTo>
                  <a:cubicBezTo>
                    <a:pt x="48" y="36"/>
                    <a:pt x="12" y="72"/>
                    <a:pt x="1" y="120"/>
                  </a:cubicBezTo>
                  <a:cubicBezTo>
                    <a:pt x="1" y="155"/>
                    <a:pt x="1" y="191"/>
                    <a:pt x="24" y="215"/>
                  </a:cubicBezTo>
                  <a:cubicBezTo>
                    <a:pt x="48" y="239"/>
                    <a:pt x="84" y="251"/>
                    <a:pt x="120" y="262"/>
                  </a:cubicBezTo>
                  <a:lnTo>
                    <a:pt x="358" y="262"/>
                  </a:lnTo>
                  <a:lnTo>
                    <a:pt x="786" y="239"/>
                  </a:lnTo>
                  <a:cubicBezTo>
                    <a:pt x="834" y="239"/>
                    <a:pt x="893" y="227"/>
                    <a:pt x="953" y="227"/>
                  </a:cubicBezTo>
                  <a:cubicBezTo>
                    <a:pt x="923" y="221"/>
                    <a:pt x="893" y="218"/>
                    <a:pt x="865" y="218"/>
                  </a:cubicBezTo>
                  <a:cubicBezTo>
                    <a:pt x="837" y="218"/>
                    <a:pt x="810" y="221"/>
                    <a:pt x="786" y="227"/>
                  </a:cubicBezTo>
                  <a:cubicBezTo>
                    <a:pt x="667" y="227"/>
                    <a:pt x="524" y="239"/>
                    <a:pt x="358" y="239"/>
                  </a:cubicBezTo>
                  <a:lnTo>
                    <a:pt x="131" y="239"/>
                  </a:lnTo>
                  <a:cubicBezTo>
                    <a:pt x="96" y="239"/>
                    <a:pt x="72" y="215"/>
                    <a:pt x="48" y="191"/>
                  </a:cubicBezTo>
                  <a:cubicBezTo>
                    <a:pt x="24" y="179"/>
                    <a:pt x="12" y="143"/>
                    <a:pt x="24" y="120"/>
                  </a:cubicBezTo>
                  <a:cubicBezTo>
                    <a:pt x="24" y="84"/>
                    <a:pt x="60" y="48"/>
                    <a:pt x="96" y="24"/>
                  </a:cubicBezTo>
                  <a:cubicBezTo>
                    <a:pt x="108" y="24"/>
                    <a:pt x="120" y="12"/>
                    <a:pt x="13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13;p42">
              <a:extLst>
                <a:ext uri="{FF2B5EF4-FFF2-40B4-BE49-F238E27FC236}">
                  <a16:creationId xmlns:a16="http://schemas.microsoft.com/office/drawing/2014/main" id="{26A1F398-FC0B-4AC1-8648-9C659F5CAC1D}"/>
                </a:ext>
              </a:extLst>
            </p:cNvPr>
            <p:cNvSpPr/>
            <p:nvPr/>
          </p:nvSpPr>
          <p:spPr>
            <a:xfrm>
              <a:off x="3205474" y="2623599"/>
              <a:ext cx="25486" cy="4695"/>
            </a:xfrm>
            <a:custGeom>
              <a:avLst/>
              <a:gdLst/>
              <a:ahLst/>
              <a:cxnLst/>
              <a:rect l="l" t="t" r="r" b="b"/>
              <a:pathLst>
                <a:path w="608" h="112" extrusionOk="0">
                  <a:moveTo>
                    <a:pt x="234" y="0"/>
                  </a:moveTo>
                  <a:cubicBezTo>
                    <a:pt x="156" y="0"/>
                    <a:pt x="76" y="14"/>
                    <a:pt x="1" y="41"/>
                  </a:cubicBezTo>
                  <a:cubicBezTo>
                    <a:pt x="108" y="29"/>
                    <a:pt x="203" y="29"/>
                    <a:pt x="310" y="29"/>
                  </a:cubicBezTo>
                  <a:cubicBezTo>
                    <a:pt x="405" y="52"/>
                    <a:pt x="512" y="76"/>
                    <a:pt x="608" y="112"/>
                  </a:cubicBezTo>
                  <a:cubicBezTo>
                    <a:pt x="496" y="38"/>
                    <a:pt x="366" y="0"/>
                    <a:pt x="2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14;p42">
              <a:extLst>
                <a:ext uri="{FF2B5EF4-FFF2-40B4-BE49-F238E27FC236}">
                  <a16:creationId xmlns:a16="http://schemas.microsoft.com/office/drawing/2014/main" id="{CABC92F6-F9C3-4A32-B30C-4C37C84721AB}"/>
                </a:ext>
              </a:extLst>
            </p:cNvPr>
            <p:cNvSpPr/>
            <p:nvPr/>
          </p:nvSpPr>
          <p:spPr>
            <a:xfrm>
              <a:off x="2898563" y="2890439"/>
              <a:ext cx="177688" cy="139124"/>
            </a:xfrm>
            <a:custGeom>
              <a:avLst/>
              <a:gdLst/>
              <a:ahLst/>
              <a:cxnLst/>
              <a:rect l="l" t="t" r="r" b="b"/>
              <a:pathLst>
                <a:path w="4239" h="3319" extrusionOk="0">
                  <a:moveTo>
                    <a:pt x="3296" y="0"/>
                  </a:moveTo>
                  <a:cubicBezTo>
                    <a:pt x="2973" y="0"/>
                    <a:pt x="2319" y="309"/>
                    <a:pt x="2119" y="413"/>
                  </a:cubicBezTo>
                  <a:cubicBezTo>
                    <a:pt x="1869" y="544"/>
                    <a:pt x="738" y="1056"/>
                    <a:pt x="631" y="1152"/>
                  </a:cubicBezTo>
                  <a:cubicBezTo>
                    <a:pt x="512" y="1247"/>
                    <a:pt x="429" y="1675"/>
                    <a:pt x="429" y="1675"/>
                  </a:cubicBezTo>
                  <a:lnTo>
                    <a:pt x="167" y="1735"/>
                  </a:lnTo>
                  <a:lnTo>
                    <a:pt x="0" y="3319"/>
                  </a:lnTo>
                  <a:lnTo>
                    <a:pt x="762" y="3247"/>
                  </a:lnTo>
                  <a:cubicBezTo>
                    <a:pt x="762" y="3247"/>
                    <a:pt x="3012" y="3045"/>
                    <a:pt x="3072" y="3033"/>
                  </a:cubicBezTo>
                  <a:cubicBezTo>
                    <a:pt x="3334" y="2973"/>
                    <a:pt x="3572" y="2795"/>
                    <a:pt x="3715" y="2557"/>
                  </a:cubicBezTo>
                  <a:cubicBezTo>
                    <a:pt x="3810" y="2449"/>
                    <a:pt x="3905" y="2342"/>
                    <a:pt x="3977" y="2223"/>
                  </a:cubicBezTo>
                  <a:cubicBezTo>
                    <a:pt x="4036" y="2128"/>
                    <a:pt x="4024" y="2021"/>
                    <a:pt x="3965" y="1926"/>
                  </a:cubicBezTo>
                  <a:lnTo>
                    <a:pt x="4072" y="1926"/>
                  </a:lnTo>
                  <a:cubicBezTo>
                    <a:pt x="4144" y="1806"/>
                    <a:pt x="4191" y="1664"/>
                    <a:pt x="4203" y="1521"/>
                  </a:cubicBezTo>
                  <a:cubicBezTo>
                    <a:pt x="4239" y="1271"/>
                    <a:pt x="3941" y="985"/>
                    <a:pt x="3941" y="985"/>
                  </a:cubicBezTo>
                  <a:lnTo>
                    <a:pt x="3774" y="1223"/>
                  </a:lnTo>
                  <a:cubicBezTo>
                    <a:pt x="3774" y="1223"/>
                    <a:pt x="3492" y="1235"/>
                    <a:pt x="3172" y="1235"/>
                  </a:cubicBezTo>
                  <a:cubicBezTo>
                    <a:pt x="2788" y="1235"/>
                    <a:pt x="2351" y="1218"/>
                    <a:pt x="2286" y="1140"/>
                  </a:cubicBezTo>
                  <a:cubicBezTo>
                    <a:pt x="2167" y="997"/>
                    <a:pt x="2774" y="747"/>
                    <a:pt x="2989" y="652"/>
                  </a:cubicBezTo>
                  <a:cubicBezTo>
                    <a:pt x="3203" y="556"/>
                    <a:pt x="3596" y="330"/>
                    <a:pt x="3465" y="68"/>
                  </a:cubicBezTo>
                  <a:cubicBezTo>
                    <a:pt x="3438" y="20"/>
                    <a:pt x="3378" y="0"/>
                    <a:pt x="3296" y="0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15;p42">
              <a:extLst>
                <a:ext uri="{FF2B5EF4-FFF2-40B4-BE49-F238E27FC236}">
                  <a16:creationId xmlns:a16="http://schemas.microsoft.com/office/drawing/2014/main" id="{DF6A6D06-BEBF-4EA4-A58B-5A8FE1B82029}"/>
                </a:ext>
              </a:extLst>
            </p:cNvPr>
            <p:cNvSpPr/>
            <p:nvPr/>
          </p:nvSpPr>
          <p:spPr>
            <a:xfrm>
              <a:off x="451112" y="1465952"/>
              <a:ext cx="617403" cy="804061"/>
            </a:xfrm>
            <a:custGeom>
              <a:avLst/>
              <a:gdLst/>
              <a:ahLst/>
              <a:cxnLst/>
              <a:rect l="l" t="t" r="r" b="b"/>
              <a:pathLst>
                <a:path w="14729" h="19182" extrusionOk="0">
                  <a:moveTo>
                    <a:pt x="7371" y="0"/>
                  </a:moveTo>
                  <a:lnTo>
                    <a:pt x="1442" y="2179"/>
                  </a:lnTo>
                  <a:cubicBezTo>
                    <a:pt x="680" y="2536"/>
                    <a:pt x="13" y="2763"/>
                    <a:pt x="13" y="3489"/>
                  </a:cubicBezTo>
                  <a:lnTo>
                    <a:pt x="13" y="7085"/>
                  </a:lnTo>
                  <a:cubicBezTo>
                    <a:pt x="1" y="9609"/>
                    <a:pt x="680" y="12085"/>
                    <a:pt x="1965" y="14252"/>
                  </a:cubicBezTo>
                  <a:cubicBezTo>
                    <a:pt x="3239" y="16419"/>
                    <a:pt x="5144" y="18134"/>
                    <a:pt x="7419" y="19181"/>
                  </a:cubicBezTo>
                  <a:cubicBezTo>
                    <a:pt x="9847" y="18372"/>
                    <a:pt x="11657" y="16229"/>
                    <a:pt x="12764" y="14383"/>
                  </a:cubicBezTo>
                  <a:cubicBezTo>
                    <a:pt x="14050" y="12216"/>
                    <a:pt x="14729" y="9740"/>
                    <a:pt x="14717" y="7216"/>
                  </a:cubicBezTo>
                  <a:lnTo>
                    <a:pt x="14717" y="3989"/>
                  </a:lnTo>
                  <a:cubicBezTo>
                    <a:pt x="14717" y="2953"/>
                    <a:pt x="14181" y="2453"/>
                    <a:pt x="13348" y="2203"/>
                  </a:cubicBezTo>
                  <a:lnTo>
                    <a:pt x="737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6;p42">
              <a:extLst>
                <a:ext uri="{FF2B5EF4-FFF2-40B4-BE49-F238E27FC236}">
                  <a16:creationId xmlns:a16="http://schemas.microsoft.com/office/drawing/2014/main" id="{715AA4A5-A1DA-470E-AD5B-5A035A822498}"/>
                </a:ext>
              </a:extLst>
            </p:cNvPr>
            <p:cNvSpPr/>
            <p:nvPr/>
          </p:nvSpPr>
          <p:spPr>
            <a:xfrm>
              <a:off x="512016" y="1545300"/>
              <a:ext cx="495633" cy="645865"/>
            </a:xfrm>
            <a:custGeom>
              <a:avLst/>
              <a:gdLst/>
              <a:ahLst/>
              <a:cxnLst/>
              <a:rect l="l" t="t" r="r" b="b"/>
              <a:pathLst>
                <a:path w="11824" h="15408" extrusionOk="0">
                  <a:moveTo>
                    <a:pt x="5918" y="0"/>
                  </a:moveTo>
                  <a:lnTo>
                    <a:pt x="1155" y="1751"/>
                  </a:lnTo>
                  <a:cubicBezTo>
                    <a:pt x="548" y="2036"/>
                    <a:pt x="12" y="2215"/>
                    <a:pt x="12" y="2798"/>
                  </a:cubicBezTo>
                  <a:lnTo>
                    <a:pt x="12" y="5692"/>
                  </a:lnTo>
                  <a:cubicBezTo>
                    <a:pt x="0" y="7716"/>
                    <a:pt x="548" y="9704"/>
                    <a:pt x="1584" y="11442"/>
                  </a:cubicBezTo>
                  <a:cubicBezTo>
                    <a:pt x="2608" y="13181"/>
                    <a:pt x="4132" y="14562"/>
                    <a:pt x="5966" y="15407"/>
                  </a:cubicBezTo>
                  <a:cubicBezTo>
                    <a:pt x="7906" y="14752"/>
                    <a:pt x="9359" y="13026"/>
                    <a:pt x="10240" y="11549"/>
                  </a:cubicBezTo>
                  <a:cubicBezTo>
                    <a:pt x="11276" y="9811"/>
                    <a:pt x="11823" y="7823"/>
                    <a:pt x="11811" y="5799"/>
                  </a:cubicBezTo>
                  <a:lnTo>
                    <a:pt x="11811" y="3203"/>
                  </a:lnTo>
                  <a:cubicBezTo>
                    <a:pt x="11811" y="2370"/>
                    <a:pt x="11383" y="1977"/>
                    <a:pt x="10716" y="1774"/>
                  </a:cubicBezTo>
                  <a:lnTo>
                    <a:pt x="591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7;p42">
              <a:extLst>
                <a:ext uri="{FF2B5EF4-FFF2-40B4-BE49-F238E27FC236}">
                  <a16:creationId xmlns:a16="http://schemas.microsoft.com/office/drawing/2014/main" id="{7F92B2C7-5FD9-48BF-BA5E-836D5EF8D824}"/>
                </a:ext>
              </a:extLst>
            </p:cNvPr>
            <p:cNvSpPr/>
            <p:nvPr/>
          </p:nvSpPr>
          <p:spPr>
            <a:xfrm>
              <a:off x="607334" y="1708983"/>
              <a:ext cx="304992" cy="304992"/>
            </a:xfrm>
            <a:custGeom>
              <a:avLst/>
              <a:gdLst/>
              <a:ahLst/>
              <a:cxnLst/>
              <a:rect l="l" t="t" r="r" b="b"/>
              <a:pathLst>
                <a:path w="7276" h="7276" extrusionOk="0">
                  <a:moveTo>
                    <a:pt x="2822" y="1"/>
                  </a:moveTo>
                  <a:lnTo>
                    <a:pt x="2822" y="2834"/>
                  </a:lnTo>
                  <a:lnTo>
                    <a:pt x="1" y="2834"/>
                  </a:lnTo>
                  <a:lnTo>
                    <a:pt x="1" y="4454"/>
                  </a:lnTo>
                  <a:lnTo>
                    <a:pt x="2822" y="4454"/>
                  </a:lnTo>
                  <a:lnTo>
                    <a:pt x="2822" y="7275"/>
                  </a:lnTo>
                  <a:lnTo>
                    <a:pt x="4454" y="7275"/>
                  </a:lnTo>
                  <a:lnTo>
                    <a:pt x="4454" y="4454"/>
                  </a:lnTo>
                  <a:lnTo>
                    <a:pt x="7275" y="4454"/>
                  </a:lnTo>
                  <a:lnTo>
                    <a:pt x="7275" y="2834"/>
                  </a:lnTo>
                  <a:lnTo>
                    <a:pt x="4454" y="2834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8;p42">
              <a:extLst>
                <a:ext uri="{FF2B5EF4-FFF2-40B4-BE49-F238E27FC236}">
                  <a16:creationId xmlns:a16="http://schemas.microsoft.com/office/drawing/2014/main" id="{99988135-14C6-4392-A324-AEB9D9AAAD08}"/>
                </a:ext>
              </a:extLst>
            </p:cNvPr>
            <p:cNvSpPr/>
            <p:nvPr/>
          </p:nvSpPr>
          <p:spPr>
            <a:xfrm>
              <a:off x="361788" y="1474880"/>
              <a:ext cx="791570" cy="725382"/>
            </a:xfrm>
            <a:custGeom>
              <a:avLst/>
              <a:gdLst/>
              <a:ahLst/>
              <a:cxnLst/>
              <a:rect l="l" t="t" r="r" b="b"/>
              <a:pathLst>
                <a:path w="18884" h="17305" extrusionOk="0">
                  <a:moveTo>
                    <a:pt x="2295" y="0"/>
                  </a:moveTo>
                  <a:cubicBezTo>
                    <a:pt x="2102" y="0"/>
                    <a:pt x="1909" y="13"/>
                    <a:pt x="1715" y="37"/>
                  </a:cubicBezTo>
                  <a:cubicBezTo>
                    <a:pt x="1489" y="73"/>
                    <a:pt x="1263" y="133"/>
                    <a:pt x="1048" y="228"/>
                  </a:cubicBezTo>
                  <a:cubicBezTo>
                    <a:pt x="834" y="335"/>
                    <a:pt x="644" y="478"/>
                    <a:pt x="477" y="657"/>
                  </a:cubicBezTo>
                  <a:cubicBezTo>
                    <a:pt x="322" y="835"/>
                    <a:pt x="203" y="1049"/>
                    <a:pt x="120" y="1276"/>
                  </a:cubicBezTo>
                  <a:cubicBezTo>
                    <a:pt x="60" y="1502"/>
                    <a:pt x="13" y="1728"/>
                    <a:pt x="13" y="1966"/>
                  </a:cubicBezTo>
                  <a:cubicBezTo>
                    <a:pt x="1" y="2431"/>
                    <a:pt x="60" y="2883"/>
                    <a:pt x="203" y="3335"/>
                  </a:cubicBezTo>
                  <a:cubicBezTo>
                    <a:pt x="453" y="4193"/>
                    <a:pt x="822" y="5026"/>
                    <a:pt x="1287" y="5800"/>
                  </a:cubicBezTo>
                  <a:cubicBezTo>
                    <a:pt x="1727" y="6550"/>
                    <a:pt x="2215" y="7264"/>
                    <a:pt x="2751" y="7943"/>
                  </a:cubicBezTo>
                  <a:cubicBezTo>
                    <a:pt x="3275" y="8622"/>
                    <a:pt x="3823" y="9253"/>
                    <a:pt x="4370" y="9848"/>
                  </a:cubicBezTo>
                  <a:cubicBezTo>
                    <a:pt x="5418" y="10979"/>
                    <a:pt x="6549" y="12027"/>
                    <a:pt x="7752" y="12991"/>
                  </a:cubicBezTo>
                  <a:cubicBezTo>
                    <a:pt x="8788" y="13837"/>
                    <a:pt x="9883" y="14599"/>
                    <a:pt x="11038" y="15289"/>
                  </a:cubicBezTo>
                  <a:cubicBezTo>
                    <a:pt x="11978" y="15861"/>
                    <a:pt x="12979" y="16349"/>
                    <a:pt x="14002" y="16742"/>
                  </a:cubicBezTo>
                  <a:cubicBezTo>
                    <a:pt x="14788" y="17051"/>
                    <a:pt x="15610" y="17242"/>
                    <a:pt x="16443" y="17301"/>
                  </a:cubicBezTo>
                  <a:cubicBezTo>
                    <a:pt x="16493" y="17303"/>
                    <a:pt x="16543" y="17304"/>
                    <a:pt x="16593" y="17304"/>
                  </a:cubicBezTo>
                  <a:cubicBezTo>
                    <a:pt x="16844" y="17304"/>
                    <a:pt x="17100" y="17280"/>
                    <a:pt x="17348" y="17230"/>
                  </a:cubicBezTo>
                  <a:cubicBezTo>
                    <a:pt x="17420" y="17218"/>
                    <a:pt x="17479" y="17206"/>
                    <a:pt x="17539" y="17182"/>
                  </a:cubicBezTo>
                  <a:cubicBezTo>
                    <a:pt x="17598" y="17170"/>
                    <a:pt x="17646" y="17147"/>
                    <a:pt x="17705" y="17123"/>
                  </a:cubicBezTo>
                  <a:lnTo>
                    <a:pt x="17848" y="17063"/>
                  </a:lnTo>
                  <a:lnTo>
                    <a:pt x="17979" y="16992"/>
                  </a:lnTo>
                  <a:cubicBezTo>
                    <a:pt x="18051" y="16956"/>
                    <a:pt x="18122" y="16909"/>
                    <a:pt x="18182" y="16849"/>
                  </a:cubicBezTo>
                  <a:cubicBezTo>
                    <a:pt x="18217" y="16825"/>
                    <a:pt x="18241" y="16813"/>
                    <a:pt x="18265" y="16789"/>
                  </a:cubicBezTo>
                  <a:lnTo>
                    <a:pt x="18313" y="16730"/>
                  </a:lnTo>
                  <a:lnTo>
                    <a:pt x="18313" y="16730"/>
                  </a:lnTo>
                  <a:lnTo>
                    <a:pt x="18253" y="16789"/>
                  </a:lnTo>
                  <a:cubicBezTo>
                    <a:pt x="18229" y="16801"/>
                    <a:pt x="18205" y="16825"/>
                    <a:pt x="18182" y="16837"/>
                  </a:cubicBezTo>
                  <a:cubicBezTo>
                    <a:pt x="18122" y="16897"/>
                    <a:pt x="18051" y="16932"/>
                    <a:pt x="17979" y="16968"/>
                  </a:cubicBezTo>
                  <a:cubicBezTo>
                    <a:pt x="17943" y="16992"/>
                    <a:pt x="17896" y="17016"/>
                    <a:pt x="17860" y="17039"/>
                  </a:cubicBezTo>
                  <a:lnTo>
                    <a:pt x="17705" y="17099"/>
                  </a:lnTo>
                  <a:cubicBezTo>
                    <a:pt x="17658" y="17123"/>
                    <a:pt x="17598" y="17135"/>
                    <a:pt x="17539" y="17159"/>
                  </a:cubicBezTo>
                  <a:cubicBezTo>
                    <a:pt x="17479" y="17170"/>
                    <a:pt x="17420" y="17194"/>
                    <a:pt x="17360" y="17206"/>
                  </a:cubicBezTo>
                  <a:cubicBezTo>
                    <a:pt x="17129" y="17252"/>
                    <a:pt x="16891" y="17270"/>
                    <a:pt x="16657" y="17270"/>
                  </a:cubicBezTo>
                  <a:cubicBezTo>
                    <a:pt x="16590" y="17270"/>
                    <a:pt x="16522" y="17268"/>
                    <a:pt x="16455" y="17266"/>
                  </a:cubicBezTo>
                  <a:cubicBezTo>
                    <a:pt x="15622" y="17206"/>
                    <a:pt x="14800" y="17016"/>
                    <a:pt x="14026" y="16706"/>
                  </a:cubicBezTo>
                  <a:cubicBezTo>
                    <a:pt x="13002" y="16301"/>
                    <a:pt x="12014" y="15813"/>
                    <a:pt x="11074" y="15242"/>
                  </a:cubicBezTo>
                  <a:cubicBezTo>
                    <a:pt x="9919" y="14551"/>
                    <a:pt x="8823" y="13789"/>
                    <a:pt x="7787" y="12944"/>
                  </a:cubicBezTo>
                  <a:cubicBezTo>
                    <a:pt x="6585" y="11979"/>
                    <a:pt x="5466" y="10932"/>
                    <a:pt x="4406" y="9812"/>
                  </a:cubicBezTo>
                  <a:cubicBezTo>
                    <a:pt x="3858" y="9217"/>
                    <a:pt x="3323" y="8586"/>
                    <a:pt x="2799" y="7907"/>
                  </a:cubicBezTo>
                  <a:cubicBezTo>
                    <a:pt x="2263" y="7229"/>
                    <a:pt x="1775" y="6514"/>
                    <a:pt x="1334" y="5764"/>
                  </a:cubicBezTo>
                  <a:cubicBezTo>
                    <a:pt x="882" y="4990"/>
                    <a:pt x="513" y="4169"/>
                    <a:pt x="251" y="3312"/>
                  </a:cubicBezTo>
                  <a:cubicBezTo>
                    <a:pt x="120" y="2871"/>
                    <a:pt x="60" y="2419"/>
                    <a:pt x="60" y="1954"/>
                  </a:cubicBezTo>
                  <a:cubicBezTo>
                    <a:pt x="72" y="1728"/>
                    <a:pt x="108" y="1502"/>
                    <a:pt x="179" y="1288"/>
                  </a:cubicBezTo>
                  <a:cubicBezTo>
                    <a:pt x="322" y="835"/>
                    <a:pt x="644" y="478"/>
                    <a:pt x="1072" y="287"/>
                  </a:cubicBezTo>
                  <a:cubicBezTo>
                    <a:pt x="1287" y="192"/>
                    <a:pt x="1501" y="133"/>
                    <a:pt x="1727" y="97"/>
                  </a:cubicBezTo>
                  <a:cubicBezTo>
                    <a:pt x="1916" y="72"/>
                    <a:pt x="2106" y="60"/>
                    <a:pt x="2297" y="60"/>
                  </a:cubicBezTo>
                  <a:cubicBezTo>
                    <a:pt x="2564" y="60"/>
                    <a:pt x="2832" y="84"/>
                    <a:pt x="3096" y="133"/>
                  </a:cubicBezTo>
                  <a:cubicBezTo>
                    <a:pt x="3977" y="287"/>
                    <a:pt x="4835" y="561"/>
                    <a:pt x="5656" y="930"/>
                  </a:cubicBezTo>
                  <a:cubicBezTo>
                    <a:pt x="6442" y="1276"/>
                    <a:pt x="7216" y="1680"/>
                    <a:pt x="7954" y="2133"/>
                  </a:cubicBezTo>
                  <a:cubicBezTo>
                    <a:pt x="8680" y="2573"/>
                    <a:pt x="9359" y="3038"/>
                    <a:pt x="10026" y="3514"/>
                  </a:cubicBezTo>
                  <a:cubicBezTo>
                    <a:pt x="11252" y="4431"/>
                    <a:pt x="12419" y="5431"/>
                    <a:pt x="13514" y="6502"/>
                  </a:cubicBezTo>
                  <a:cubicBezTo>
                    <a:pt x="14479" y="7431"/>
                    <a:pt x="15372" y="8443"/>
                    <a:pt x="16181" y="9503"/>
                  </a:cubicBezTo>
                  <a:cubicBezTo>
                    <a:pt x="16860" y="10372"/>
                    <a:pt x="17467" y="11301"/>
                    <a:pt x="17979" y="12277"/>
                  </a:cubicBezTo>
                  <a:cubicBezTo>
                    <a:pt x="18372" y="13015"/>
                    <a:pt x="18658" y="13813"/>
                    <a:pt x="18813" y="14634"/>
                  </a:cubicBezTo>
                  <a:cubicBezTo>
                    <a:pt x="18860" y="14932"/>
                    <a:pt x="18872" y="15230"/>
                    <a:pt x="18848" y="15539"/>
                  </a:cubicBezTo>
                  <a:cubicBezTo>
                    <a:pt x="18848" y="15599"/>
                    <a:pt x="18836" y="15658"/>
                    <a:pt x="18824" y="15730"/>
                  </a:cubicBezTo>
                  <a:cubicBezTo>
                    <a:pt x="18813" y="15777"/>
                    <a:pt x="18801" y="15837"/>
                    <a:pt x="18789" y="15885"/>
                  </a:cubicBezTo>
                  <a:cubicBezTo>
                    <a:pt x="18777" y="15944"/>
                    <a:pt x="18765" y="15992"/>
                    <a:pt x="18741" y="16039"/>
                  </a:cubicBezTo>
                  <a:cubicBezTo>
                    <a:pt x="18729" y="16087"/>
                    <a:pt x="18705" y="16135"/>
                    <a:pt x="18694" y="16170"/>
                  </a:cubicBezTo>
                  <a:cubicBezTo>
                    <a:pt x="18670" y="16254"/>
                    <a:pt x="18634" y="16325"/>
                    <a:pt x="18586" y="16385"/>
                  </a:cubicBezTo>
                  <a:cubicBezTo>
                    <a:pt x="18563" y="16420"/>
                    <a:pt x="18551" y="16444"/>
                    <a:pt x="18539" y="16468"/>
                  </a:cubicBezTo>
                  <a:lnTo>
                    <a:pt x="18491" y="16528"/>
                  </a:lnTo>
                  <a:cubicBezTo>
                    <a:pt x="18442" y="16586"/>
                    <a:pt x="18417" y="16629"/>
                    <a:pt x="18410" y="16642"/>
                  </a:cubicBezTo>
                  <a:lnTo>
                    <a:pt x="18410" y="16642"/>
                  </a:lnTo>
                  <a:cubicBezTo>
                    <a:pt x="18393" y="16655"/>
                    <a:pt x="18356" y="16686"/>
                    <a:pt x="18313" y="16730"/>
                  </a:cubicBezTo>
                  <a:lnTo>
                    <a:pt x="18409" y="16644"/>
                  </a:lnTo>
                  <a:lnTo>
                    <a:pt x="18409" y="16644"/>
                  </a:lnTo>
                  <a:cubicBezTo>
                    <a:pt x="18408" y="16646"/>
                    <a:pt x="18408" y="16647"/>
                    <a:pt x="18408" y="16647"/>
                  </a:cubicBezTo>
                  <a:lnTo>
                    <a:pt x="18411" y="16642"/>
                  </a:lnTo>
                  <a:lnTo>
                    <a:pt x="18411" y="16642"/>
                  </a:lnTo>
                  <a:lnTo>
                    <a:pt x="18420" y="16635"/>
                  </a:lnTo>
                  <a:lnTo>
                    <a:pt x="18420" y="16635"/>
                  </a:lnTo>
                  <a:cubicBezTo>
                    <a:pt x="18420" y="16635"/>
                    <a:pt x="18417" y="16636"/>
                    <a:pt x="18413" y="16640"/>
                  </a:cubicBezTo>
                  <a:lnTo>
                    <a:pt x="18413" y="16640"/>
                  </a:lnTo>
                  <a:lnTo>
                    <a:pt x="18491" y="16539"/>
                  </a:lnTo>
                  <a:lnTo>
                    <a:pt x="18539" y="16480"/>
                  </a:lnTo>
                  <a:cubicBezTo>
                    <a:pt x="18551" y="16456"/>
                    <a:pt x="18574" y="16432"/>
                    <a:pt x="18586" y="16408"/>
                  </a:cubicBezTo>
                  <a:cubicBezTo>
                    <a:pt x="18634" y="16337"/>
                    <a:pt x="18670" y="16266"/>
                    <a:pt x="18694" y="16194"/>
                  </a:cubicBezTo>
                  <a:cubicBezTo>
                    <a:pt x="18717" y="16147"/>
                    <a:pt x="18741" y="16099"/>
                    <a:pt x="18753" y="16051"/>
                  </a:cubicBezTo>
                  <a:cubicBezTo>
                    <a:pt x="18765" y="16004"/>
                    <a:pt x="18777" y="15956"/>
                    <a:pt x="18801" y="15908"/>
                  </a:cubicBezTo>
                  <a:cubicBezTo>
                    <a:pt x="18813" y="15849"/>
                    <a:pt x="18824" y="15789"/>
                    <a:pt x="18836" y="15730"/>
                  </a:cubicBezTo>
                  <a:cubicBezTo>
                    <a:pt x="18836" y="15670"/>
                    <a:pt x="18860" y="15611"/>
                    <a:pt x="18860" y="15539"/>
                  </a:cubicBezTo>
                  <a:cubicBezTo>
                    <a:pt x="18884" y="15242"/>
                    <a:pt x="18872" y="14932"/>
                    <a:pt x="18824" y="14634"/>
                  </a:cubicBezTo>
                  <a:cubicBezTo>
                    <a:pt x="18670" y="13813"/>
                    <a:pt x="18396" y="13015"/>
                    <a:pt x="18003" y="12277"/>
                  </a:cubicBezTo>
                  <a:cubicBezTo>
                    <a:pt x="17491" y="11289"/>
                    <a:pt x="16896" y="10360"/>
                    <a:pt x="16217" y="9479"/>
                  </a:cubicBezTo>
                  <a:cubicBezTo>
                    <a:pt x="15395" y="8419"/>
                    <a:pt x="14514" y="7419"/>
                    <a:pt x="13550" y="6479"/>
                  </a:cubicBezTo>
                  <a:cubicBezTo>
                    <a:pt x="12455" y="5395"/>
                    <a:pt x="11276" y="4395"/>
                    <a:pt x="10038" y="3478"/>
                  </a:cubicBezTo>
                  <a:cubicBezTo>
                    <a:pt x="9383" y="2990"/>
                    <a:pt x="8692" y="2526"/>
                    <a:pt x="7966" y="2085"/>
                  </a:cubicBezTo>
                  <a:cubicBezTo>
                    <a:pt x="7228" y="1633"/>
                    <a:pt x="6466" y="1228"/>
                    <a:pt x="5668" y="883"/>
                  </a:cubicBezTo>
                  <a:cubicBezTo>
                    <a:pt x="4847" y="502"/>
                    <a:pt x="3989" y="228"/>
                    <a:pt x="3096" y="73"/>
                  </a:cubicBezTo>
                  <a:cubicBezTo>
                    <a:pt x="2832" y="24"/>
                    <a:pt x="2564" y="0"/>
                    <a:pt x="2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9;p42">
              <a:extLst>
                <a:ext uri="{FF2B5EF4-FFF2-40B4-BE49-F238E27FC236}">
                  <a16:creationId xmlns:a16="http://schemas.microsoft.com/office/drawing/2014/main" id="{11A88172-D0CA-4B36-B40B-095A7547EF48}"/>
                </a:ext>
              </a:extLst>
            </p:cNvPr>
            <p:cNvSpPr/>
            <p:nvPr/>
          </p:nvSpPr>
          <p:spPr>
            <a:xfrm>
              <a:off x="264961" y="1653235"/>
              <a:ext cx="1007194" cy="368245"/>
            </a:xfrm>
            <a:custGeom>
              <a:avLst/>
              <a:gdLst/>
              <a:ahLst/>
              <a:cxnLst/>
              <a:rect l="l" t="t" r="r" b="b"/>
              <a:pathLst>
                <a:path w="24028" h="8785" extrusionOk="0">
                  <a:moveTo>
                    <a:pt x="23885" y="3724"/>
                  </a:moveTo>
                  <a:lnTo>
                    <a:pt x="23885" y="3724"/>
                  </a:lnTo>
                  <a:cubicBezTo>
                    <a:pt x="23897" y="3771"/>
                    <a:pt x="23921" y="3819"/>
                    <a:pt x="23932" y="3867"/>
                  </a:cubicBezTo>
                  <a:cubicBezTo>
                    <a:pt x="23921" y="3819"/>
                    <a:pt x="23909" y="3771"/>
                    <a:pt x="23885" y="3724"/>
                  </a:cubicBezTo>
                  <a:close/>
                  <a:moveTo>
                    <a:pt x="23932" y="3867"/>
                  </a:moveTo>
                  <a:lnTo>
                    <a:pt x="23932" y="3867"/>
                  </a:lnTo>
                  <a:cubicBezTo>
                    <a:pt x="23956" y="3938"/>
                    <a:pt x="23980" y="4010"/>
                    <a:pt x="23992" y="4093"/>
                  </a:cubicBezTo>
                  <a:cubicBezTo>
                    <a:pt x="24004" y="4129"/>
                    <a:pt x="24016" y="4152"/>
                    <a:pt x="24016" y="4188"/>
                  </a:cubicBezTo>
                  <a:cubicBezTo>
                    <a:pt x="24016" y="4152"/>
                    <a:pt x="24004" y="4129"/>
                    <a:pt x="24004" y="4093"/>
                  </a:cubicBezTo>
                  <a:cubicBezTo>
                    <a:pt x="23980" y="4010"/>
                    <a:pt x="23968" y="3938"/>
                    <a:pt x="23932" y="3867"/>
                  </a:cubicBezTo>
                  <a:close/>
                  <a:moveTo>
                    <a:pt x="11980" y="1"/>
                  </a:moveTo>
                  <a:cubicBezTo>
                    <a:pt x="10991" y="1"/>
                    <a:pt x="10003" y="48"/>
                    <a:pt x="9014" y="140"/>
                  </a:cubicBezTo>
                  <a:cubicBezTo>
                    <a:pt x="8216" y="211"/>
                    <a:pt x="7383" y="319"/>
                    <a:pt x="6549" y="485"/>
                  </a:cubicBezTo>
                  <a:cubicBezTo>
                    <a:pt x="5692" y="640"/>
                    <a:pt x="4859" y="843"/>
                    <a:pt x="4025" y="1116"/>
                  </a:cubicBezTo>
                  <a:cubicBezTo>
                    <a:pt x="3168" y="1378"/>
                    <a:pt x="2346" y="1747"/>
                    <a:pt x="1573" y="2224"/>
                  </a:cubicBezTo>
                  <a:cubicBezTo>
                    <a:pt x="1192" y="2462"/>
                    <a:pt x="846" y="2759"/>
                    <a:pt x="537" y="3105"/>
                  </a:cubicBezTo>
                  <a:cubicBezTo>
                    <a:pt x="394" y="3283"/>
                    <a:pt x="263" y="3474"/>
                    <a:pt x="168" y="3688"/>
                  </a:cubicBezTo>
                  <a:cubicBezTo>
                    <a:pt x="72" y="3914"/>
                    <a:pt x="25" y="4152"/>
                    <a:pt x="25" y="4379"/>
                  </a:cubicBezTo>
                  <a:cubicBezTo>
                    <a:pt x="25" y="4617"/>
                    <a:pt x="72" y="4855"/>
                    <a:pt x="168" y="5081"/>
                  </a:cubicBezTo>
                  <a:cubicBezTo>
                    <a:pt x="263" y="5295"/>
                    <a:pt x="394" y="5486"/>
                    <a:pt x="537" y="5676"/>
                  </a:cubicBezTo>
                  <a:cubicBezTo>
                    <a:pt x="846" y="6022"/>
                    <a:pt x="1203" y="6319"/>
                    <a:pt x="1596" y="6569"/>
                  </a:cubicBezTo>
                  <a:cubicBezTo>
                    <a:pt x="2358" y="7034"/>
                    <a:pt x="3180" y="7415"/>
                    <a:pt x="4049" y="7677"/>
                  </a:cubicBezTo>
                  <a:cubicBezTo>
                    <a:pt x="4871" y="7939"/>
                    <a:pt x="5716" y="8153"/>
                    <a:pt x="6573" y="8308"/>
                  </a:cubicBezTo>
                  <a:cubicBezTo>
                    <a:pt x="7407" y="8463"/>
                    <a:pt x="8228" y="8570"/>
                    <a:pt x="9038" y="8653"/>
                  </a:cubicBezTo>
                  <a:cubicBezTo>
                    <a:pt x="10044" y="8739"/>
                    <a:pt x="11061" y="8784"/>
                    <a:pt x="12074" y="8784"/>
                  </a:cubicBezTo>
                  <a:cubicBezTo>
                    <a:pt x="12595" y="8784"/>
                    <a:pt x="13116" y="8773"/>
                    <a:pt x="13634" y="8748"/>
                  </a:cubicBezTo>
                  <a:cubicBezTo>
                    <a:pt x="14979" y="8689"/>
                    <a:pt x="16312" y="8522"/>
                    <a:pt x="17622" y="8272"/>
                  </a:cubicBezTo>
                  <a:cubicBezTo>
                    <a:pt x="18718" y="8082"/>
                    <a:pt x="19777" y="7772"/>
                    <a:pt x="20813" y="7379"/>
                  </a:cubicBezTo>
                  <a:cubicBezTo>
                    <a:pt x="21599" y="7093"/>
                    <a:pt x="22337" y="6688"/>
                    <a:pt x="23004" y="6177"/>
                  </a:cubicBezTo>
                  <a:cubicBezTo>
                    <a:pt x="23242" y="5986"/>
                    <a:pt x="23456" y="5760"/>
                    <a:pt x="23635" y="5522"/>
                  </a:cubicBezTo>
                  <a:cubicBezTo>
                    <a:pt x="23671" y="5462"/>
                    <a:pt x="23706" y="5415"/>
                    <a:pt x="23742" y="5355"/>
                  </a:cubicBezTo>
                  <a:cubicBezTo>
                    <a:pt x="23778" y="5307"/>
                    <a:pt x="23801" y="5260"/>
                    <a:pt x="23825" y="5200"/>
                  </a:cubicBezTo>
                  <a:cubicBezTo>
                    <a:pt x="23849" y="5153"/>
                    <a:pt x="23873" y="5105"/>
                    <a:pt x="23897" y="5057"/>
                  </a:cubicBezTo>
                  <a:cubicBezTo>
                    <a:pt x="23921" y="5010"/>
                    <a:pt x="23932" y="4962"/>
                    <a:pt x="23944" y="4926"/>
                  </a:cubicBezTo>
                  <a:cubicBezTo>
                    <a:pt x="23968" y="4843"/>
                    <a:pt x="23992" y="4772"/>
                    <a:pt x="24004" y="4688"/>
                  </a:cubicBezTo>
                  <a:cubicBezTo>
                    <a:pt x="24016" y="4653"/>
                    <a:pt x="24028" y="4629"/>
                    <a:pt x="24028" y="4593"/>
                  </a:cubicBezTo>
                  <a:lnTo>
                    <a:pt x="24028" y="4522"/>
                  </a:lnTo>
                  <a:lnTo>
                    <a:pt x="24028" y="4379"/>
                  </a:lnTo>
                  <a:cubicBezTo>
                    <a:pt x="24028" y="4379"/>
                    <a:pt x="24016" y="4426"/>
                    <a:pt x="24004" y="4522"/>
                  </a:cubicBezTo>
                  <a:cubicBezTo>
                    <a:pt x="24004" y="4545"/>
                    <a:pt x="24016" y="4569"/>
                    <a:pt x="24004" y="4593"/>
                  </a:cubicBezTo>
                  <a:cubicBezTo>
                    <a:pt x="24004" y="4629"/>
                    <a:pt x="23992" y="4653"/>
                    <a:pt x="23992" y="4688"/>
                  </a:cubicBezTo>
                  <a:cubicBezTo>
                    <a:pt x="23980" y="4772"/>
                    <a:pt x="23956" y="4843"/>
                    <a:pt x="23932" y="4914"/>
                  </a:cubicBezTo>
                  <a:cubicBezTo>
                    <a:pt x="23909" y="4962"/>
                    <a:pt x="23897" y="5010"/>
                    <a:pt x="23885" y="5057"/>
                  </a:cubicBezTo>
                  <a:lnTo>
                    <a:pt x="23813" y="5200"/>
                  </a:lnTo>
                  <a:cubicBezTo>
                    <a:pt x="23778" y="5248"/>
                    <a:pt x="23754" y="5295"/>
                    <a:pt x="23718" y="5343"/>
                  </a:cubicBezTo>
                  <a:cubicBezTo>
                    <a:pt x="23694" y="5403"/>
                    <a:pt x="23659" y="5462"/>
                    <a:pt x="23611" y="5510"/>
                  </a:cubicBezTo>
                  <a:cubicBezTo>
                    <a:pt x="23432" y="5760"/>
                    <a:pt x="23218" y="5974"/>
                    <a:pt x="22980" y="6165"/>
                  </a:cubicBezTo>
                  <a:cubicBezTo>
                    <a:pt x="22325" y="6677"/>
                    <a:pt x="21587" y="7093"/>
                    <a:pt x="20801" y="7379"/>
                  </a:cubicBezTo>
                  <a:cubicBezTo>
                    <a:pt x="19765" y="7772"/>
                    <a:pt x="18694" y="8058"/>
                    <a:pt x="17610" y="8260"/>
                  </a:cubicBezTo>
                  <a:cubicBezTo>
                    <a:pt x="16301" y="8510"/>
                    <a:pt x="14967" y="8665"/>
                    <a:pt x="13634" y="8724"/>
                  </a:cubicBezTo>
                  <a:cubicBezTo>
                    <a:pt x="13122" y="8748"/>
                    <a:pt x="12610" y="8760"/>
                    <a:pt x="12098" y="8760"/>
                  </a:cubicBezTo>
                  <a:cubicBezTo>
                    <a:pt x="11074" y="8760"/>
                    <a:pt x="10050" y="8713"/>
                    <a:pt x="9026" y="8617"/>
                  </a:cubicBezTo>
                  <a:cubicBezTo>
                    <a:pt x="8216" y="8546"/>
                    <a:pt x="7395" y="8439"/>
                    <a:pt x="6561" y="8272"/>
                  </a:cubicBezTo>
                  <a:cubicBezTo>
                    <a:pt x="5704" y="8117"/>
                    <a:pt x="4871" y="7915"/>
                    <a:pt x="4049" y="7641"/>
                  </a:cubicBezTo>
                  <a:cubicBezTo>
                    <a:pt x="3192" y="7379"/>
                    <a:pt x="2370" y="7010"/>
                    <a:pt x="1596" y="6534"/>
                  </a:cubicBezTo>
                  <a:cubicBezTo>
                    <a:pt x="1215" y="6296"/>
                    <a:pt x="858" y="5998"/>
                    <a:pt x="560" y="5653"/>
                  </a:cubicBezTo>
                  <a:cubicBezTo>
                    <a:pt x="418" y="5474"/>
                    <a:pt x="287" y="5284"/>
                    <a:pt x="191" y="5069"/>
                  </a:cubicBezTo>
                  <a:cubicBezTo>
                    <a:pt x="1" y="4641"/>
                    <a:pt x="1" y="4152"/>
                    <a:pt x="191" y="3736"/>
                  </a:cubicBezTo>
                  <a:cubicBezTo>
                    <a:pt x="287" y="3521"/>
                    <a:pt x="418" y="3331"/>
                    <a:pt x="560" y="3152"/>
                  </a:cubicBezTo>
                  <a:cubicBezTo>
                    <a:pt x="858" y="2807"/>
                    <a:pt x="1215" y="2509"/>
                    <a:pt x="1608" y="2271"/>
                  </a:cubicBezTo>
                  <a:cubicBezTo>
                    <a:pt x="2370" y="1795"/>
                    <a:pt x="3192" y="1426"/>
                    <a:pt x="4049" y="1164"/>
                  </a:cubicBezTo>
                  <a:cubicBezTo>
                    <a:pt x="4871" y="902"/>
                    <a:pt x="5704" y="688"/>
                    <a:pt x="6561" y="533"/>
                  </a:cubicBezTo>
                  <a:cubicBezTo>
                    <a:pt x="7395" y="378"/>
                    <a:pt x="8216" y="259"/>
                    <a:pt x="9026" y="188"/>
                  </a:cubicBezTo>
                  <a:cubicBezTo>
                    <a:pt x="10050" y="92"/>
                    <a:pt x="11074" y="45"/>
                    <a:pt x="12098" y="45"/>
                  </a:cubicBezTo>
                  <a:cubicBezTo>
                    <a:pt x="12610" y="45"/>
                    <a:pt x="13122" y="57"/>
                    <a:pt x="13634" y="81"/>
                  </a:cubicBezTo>
                  <a:cubicBezTo>
                    <a:pt x="14967" y="140"/>
                    <a:pt x="16301" y="295"/>
                    <a:pt x="17622" y="533"/>
                  </a:cubicBezTo>
                  <a:cubicBezTo>
                    <a:pt x="18706" y="735"/>
                    <a:pt x="19765" y="1033"/>
                    <a:pt x="20801" y="1414"/>
                  </a:cubicBezTo>
                  <a:cubicBezTo>
                    <a:pt x="21587" y="1700"/>
                    <a:pt x="22325" y="2105"/>
                    <a:pt x="22980" y="2617"/>
                  </a:cubicBezTo>
                  <a:cubicBezTo>
                    <a:pt x="23230" y="2807"/>
                    <a:pt x="23432" y="3021"/>
                    <a:pt x="23623" y="3271"/>
                  </a:cubicBezTo>
                  <a:cubicBezTo>
                    <a:pt x="23659" y="3319"/>
                    <a:pt x="23694" y="3379"/>
                    <a:pt x="23730" y="3438"/>
                  </a:cubicBezTo>
                  <a:cubicBezTo>
                    <a:pt x="23754" y="3486"/>
                    <a:pt x="23790" y="3533"/>
                    <a:pt x="23813" y="3581"/>
                  </a:cubicBezTo>
                  <a:lnTo>
                    <a:pt x="23885" y="3724"/>
                  </a:lnTo>
                  <a:lnTo>
                    <a:pt x="23825" y="3581"/>
                  </a:lnTo>
                  <a:cubicBezTo>
                    <a:pt x="23790" y="3533"/>
                    <a:pt x="23766" y="3474"/>
                    <a:pt x="23730" y="3426"/>
                  </a:cubicBezTo>
                  <a:cubicBezTo>
                    <a:pt x="23706" y="3379"/>
                    <a:pt x="23671" y="3319"/>
                    <a:pt x="23623" y="3259"/>
                  </a:cubicBezTo>
                  <a:cubicBezTo>
                    <a:pt x="23444" y="3021"/>
                    <a:pt x="23230" y="2795"/>
                    <a:pt x="22992" y="2605"/>
                  </a:cubicBezTo>
                  <a:cubicBezTo>
                    <a:pt x="22337" y="2093"/>
                    <a:pt x="21599" y="1688"/>
                    <a:pt x="20813" y="1402"/>
                  </a:cubicBezTo>
                  <a:cubicBezTo>
                    <a:pt x="19765" y="1009"/>
                    <a:pt x="18694" y="712"/>
                    <a:pt x="17610" y="509"/>
                  </a:cubicBezTo>
                  <a:cubicBezTo>
                    <a:pt x="16289" y="259"/>
                    <a:pt x="14955" y="104"/>
                    <a:pt x="13622" y="45"/>
                  </a:cubicBezTo>
                  <a:cubicBezTo>
                    <a:pt x="13074" y="15"/>
                    <a:pt x="12527" y="1"/>
                    <a:pt x="11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20;p42">
              <a:extLst>
                <a:ext uri="{FF2B5EF4-FFF2-40B4-BE49-F238E27FC236}">
                  <a16:creationId xmlns:a16="http://schemas.microsoft.com/office/drawing/2014/main" id="{974EA81B-AD3F-4DC8-9C31-678E8A9851A6}"/>
                </a:ext>
              </a:extLst>
            </p:cNvPr>
            <p:cNvSpPr/>
            <p:nvPr/>
          </p:nvSpPr>
          <p:spPr>
            <a:xfrm>
              <a:off x="437154" y="1404964"/>
              <a:ext cx="683800" cy="827745"/>
            </a:xfrm>
            <a:custGeom>
              <a:avLst/>
              <a:gdLst/>
              <a:ahLst/>
              <a:cxnLst/>
              <a:rect l="l" t="t" r="r" b="b"/>
              <a:pathLst>
                <a:path w="16313" h="19747" extrusionOk="0">
                  <a:moveTo>
                    <a:pt x="14289" y="1"/>
                  </a:moveTo>
                  <a:cubicBezTo>
                    <a:pt x="14019" y="1"/>
                    <a:pt x="13752" y="36"/>
                    <a:pt x="13502" y="98"/>
                  </a:cubicBezTo>
                  <a:cubicBezTo>
                    <a:pt x="12681" y="312"/>
                    <a:pt x="11907" y="646"/>
                    <a:pt x="11192" y="1086"/>
                  </a:cubicBezTo>
                  <a:cubicBezTo>
                    <a:pt x="10252" y="1658"/>
                    <a:pt x="9359" y="2325"/>
                    <a:pt x="8537" y="3063"/>
                  </a:cubicBezTo>
                  <a:cubicBezTo>
                    <a:pt x="7525" y="3944"/>
                    <a:pt x="6585" y="4908"/>
                    <a:pt x="5716" y="5932"/>
                  </a:cubicBezTo>
                  <a:cubicBezTo>
                    <a:pt x="4715" y="7099"/>
                    <a:pt x="3799" y="8325"/>
                    <a:pt x="2977" y="9623"/>
                  </a:cubicBezTo>
                  <a:cubicBezTo>
                    <a:pt x="2537" y="10314"/>
                    <a:pt x="2120" y="11028"/>
                    <a:pt x="1727" y="11790"/>
                  </a:cubicBezTo>
                  <a:cubicBezTo>
                    <a:pt x="1334" y="12564"/>
                    <a:pt x="977" y="13362"/>
                    <a:pt x="679" y="14171"/>
                  </a:cubicBezTo>
                  <a:cubicBezTo>
                    <a:pt x="370" y="15017"/>
                    <a:pt x="155" y="15898"/>
                    <a:pt x="60" y="16791"/>
                  </a:cubicBezTo>
                  <a:cubicBezTo>
                    <a:pt x="1" y="17255"/>
                    <a:pt x="24" y="17719"/>
                    <a:pt x="120" y="18172"/>
                  </a:cubicBezTo>
                  <a:cubicBezTo>
                    <a:pt x="167" y="18398"/>
                    <a:pt x="251" y="18624"/>
                    <a:pt x="358" y="18827"/>
                  </a:cubicBezTo>
                  <a:cubicBezTo>
                    <a:pt x="477" y="19041"/>
                    <a:pt x="632" y="19219"/>
                    <a:pt x="810" y="19374"/>
                  </a:cubicBezTo>
                  <a:cubicBezTo>
                    <a:pt x="1001" y="19517"/>
                    <a:pt x="1215" y="19612"/>
                    <a:pt x="1453" y="19684"/>
                  </a:cubicBezTo>
                  <a:cubicBezTo>
                    <a:pt x="1641" y="19723"/>
                    <a:pt x="1836" y="19746"/>
                    <a:pt x="2026" y="19746"/>
                  </a:cubicBezTo>
                  <a:cubicBezTo>
                    <a:pt x="2066" y="19746"/>
                    <a:pt x="2105" y="19745"/>
                    <a:pt x="2144" y="19743"/>
                  </a:cubicBezTo>
                  <a:cubicBezTo>
                    <a:pt x="2608" y="19719"/>
                    <a:pt x="3060" y="19624"/>
                    <a:pt x="3501" y="19469"/>
                  </a:cubicBezTo>
                  <a:cubicBezTo>
                    <a:pt x="4346" y="19148"/>
                    <a:pt x="5144" y="18719"/>
                    <a:pt x="5882" y="18207"/>
                  </a:cubicBezTo>
                  <a:cubicBezTo>
                    <a:pt x="6597" y="17707"/>
                    <a:pt x="7275" y="17172"/>
                    <a:pt x="7930" y="16600"/>
                  </a:cubicBezTo>
                  <a:cubicBezTo>
                    <a:pt x="8561" y="16029"/>
                    <a:pt x="9156" y="15445"/>
                    <a:pt x="9716" y="14850"/>
                  </a:cubicBezTo>
                  <a:cubicBezTo>
                    <a:pt x="10764" y="13731"/>
                    <a:pt x="11728" y="12528"/>
                    <a:pt x="12609" y="11266"/>
                  </a:cubicBezTo>
                  <a:cubicBezTo>
                    <a:pt x="13383" y="10171"/>
                    <a:pt x="14074" y="9028"/>
                    <a:pt x="14681" y="7837"/>
                  </a:cubicBezTo>
                  <a:cubicBezTo>
                    <a:pt x="15193" y="6849"/>
                    <a:pt x="15610" y="5825"/>
                    <a:pt x="15931" y="4765"/>
                  </a:cubicBezTo>
                  <a:cubicBezTo>
                    <a:pt x="16181" y="3968"/>
                    <a:pt x="16312" y="3134"/>
                    <a:pt x="16312" y="2301"/>
                  </a:cubicBezTo>
                  <a:cubicBezTo>
                    <a:pt x="16312" y="1991"/>
                    <a:pt x="16264" y="1693"/>
                    <a:pt x="16181" y="1396"/>
                  </a:cubicBezTo>
                  <a:cubicBezTo>
                    <a:pt x="16169" y="1336"/>
                    <a:pt x="16145" y="1277"/>
                    <a:pt x="16122" y="1217"/>
                  </a:cubicBezTo>
                  <a:cubicBezTo>
                    <a:pt x="16110" y="1158"/>
                    <a:pt x="16086" y="1098"/>
                    <a:pt x="16062" y="1051"/>
                  </a:cubicBezTo>
                  <a:cubicBezTo>
                    <a:pt x="16038" y="1003"/>
                    <a:pt x="16014" y="955"/>
                    <a:pt x="15991" y="908"/>
                  </a:cubicBezTo>
                  <a:cubicBezTo>
                    <a:pt x="15967" y="860"/>
                    <a:pt x="15931" y="824"/>
                    <a:pt x="15907" y="789"/>
                  </a:cubicBezTo>
                  <a:cubicBezTo>
                    <a:pt x="15872" y="717"/>
                    <a:pt x="15812" y="658"/>
                    <a:pt x="15764" y="598"/>
                  </a:cubicBezTo>
                  <a:cubicBezTo>
                    <a:pt x="15741" y="574"/>
                    <a:pt x="15717" y="550"/>
                    <a:pt x="15705" y="527"/>
                  </a:cubicBezTo>
                  <a:lnTo>
                    <a:pt x="15645" y="479"/>
                  </a:lnTo>
                  <a:cubicBezTo>
                    <a:pt x="15574" y="408"/>
                    <a:pt x="15538" y="384"/>
                    <a:pt x="15538" y="384"/>
                  </a:cubicBezTo>
                  <a:lnTo>
                    <a:pt x="15538" y="384"/>
                  </a:lnTo>
                  <a:lnTo>
                    <a:pt x="15633" y="479"/>
                  </a:lnTo>
                  <a:lnTo>
                    <a:pt x="15693" y="527"/>
                  </a:lnTo>
                  <a:cubicBezTo>
                    <a:pt x="15717" y="550"/>
                    <a:pt x="15741" y="574"/>
                    <a:pt x="15753" y="598"/>
                  </a:cubicBezTo>
                  <a:cubicBezTo>
                    <a:pt x="15812" y="658"/>
                    <a:pt x="15860" y="729"/>
                    <a:pt x="15895" y="789"/>
                  </a:cubicBezTo>
                  <a:cubicBezTo>
                    <a:pt x="15919" y="836"/>
                    <a:pt x="15955" y="872"/>
                    <a:pt x="15979" y="908"/>
                  </a:cubicBezTo>
                  <a:cubicBezTo>
                    <a:pt x="16003" y="955"/>
                    <a:pt x="16026" y="1003"/>
                    <a:pt x="16050" y="1051"/>
                  </a:cubicBezTo>
                  <a:cubicBezTo>
                    <a:pt x="16074" y="1110"/>
                    <a:pt x="16098" y="1170"/>
                    <a:pt x="16110" y="1217"/>
                  </a:cubicBezTo>
                  <a:cubicBezTo>
                    <a:pt x="16134" y="1277"/>
                    <a:pt x="16157" y="1336"/>
                    <a:pt x="16169" y="1396"/>
                  </a:cubicBezTo>
                  <a:cubicBezTo>
                    <a:pt x="16253" y="1693"/>
                    <a:pt x="16288" y="1991"/>
                    <a:pt x="16300" y="2301"/>
                  </a:cubicBezTo>
                  <a:cubicBezTo>
                    <a:pt x="16288" y="3134"/>
                    <a:pt x="16157" y="3968"/>
                    <a:pt x="15907" y="4753"/>
                  </a:cubicBezTo>
                  <a:cubicBezTo>
                    <a:pt x="15574" y="5813"/>
                    <a:pt x="15157" y="6837"/>
                    <a:pt x="14657" y="7813"/>
                  </a:cubicBezTo>
                  <a:cubicBezTo>
                    <a:pt x="14038" y="9004"/>
                    <a:pt x="13347" y="10147"/>
                    <a:pt x="12574" y="11242"/>
                  </a:cubicBezTo>
                  <a:cubicBezTo>
                    <a:pt x="11692" y="12504"/>
                    <a:pt x="10716" y="13695"/>
                    <a:pt x="9668" y="14814"/>
                  </a:cubicBezTo>
                  <a:cubicBezTo>
                    <a:pt x="9109" y="15409"/>
                    <a:pt x="8525" y="15993"/>
                    <a:pt x="7882" y="16552"/>
                  </a:cubicBezTo>
                  <a:cubicBezTo>
                    <a:pt x="7240" y="17136"/>
                    <a:pt x="6561" y="17672"/>
                    <a:pt x="5847" y="18160"/>
                  </a:cubicBezTo>
                  <a:cubicBezTo>
                    <a:pt x="5108" y="18672"/>
                    <a:pt x="4311" y="19100"/>
                    <a:pt x="3477" y="19410"/>
                  </a:cubicBezTo>
                  <a:cubicBezTo>
                    <a:pt x="3049" y="19577"/>
                    <a:pt x="2596" y="19672"/>
                    <a:pt x="2144" y="19696"/>
                  </a:cubicBezTo>
                  <a:cubicBezTo>
                    <a:pt x="2104" y="19698"/>
                    <a:pt x="2065" y="19699"/>
                    <a:pt x="2026" y="19699"/>
                  </a:cubicBezTo>
                  <a:cubicBezTo>
                    <a:pt x="1830" y="19699"/>
                    <a:pt x="1642" y="19674"/>
                    <a:pt x="1453" y="19624"/>
                  </a:cubicBezTo>
                  <a:cubicBezTo>
                    <a:pt x="1001" y="19517"/>
                    <a:pt x="620" y="19219"/>
                    <a:pt x="393" y="18803"/>
                  </a:cubicBezTo>
                  <a:cubicBezTo>
                    <a:pt x="286" y="18600"/>
                    <a:pt x="215" y="18386"/>
                    <a:pt x="167" y="18160"/>
                  </a:cubicBezTo>
                  <a:cubicBezTo>
                    <a:pt x="72" y="17707"/>
                    <a:pt x="48" y="17255"/>
                    <a:pt x="108" y="16802"/>
                  </a:cubicBezTo>
                  <a:cubicBezTo>
                    <a:pt x="203" y="15910"/>
                    <a:pt x="405" y="15028"/>
                    <a:pt x="727" y="14195"/>
                  </a:cubicBezTo>
                  <a:cubicBezTo>
                    <a:pt x="1024" y="13373"/>
                    <a:pt x="1370" y="12588"/>
                    <a:pt x="1775" y="11814"/>
                  </a:cubicBezTo>
                  <a:cubicBezTo>
                    <a:pt x="2167" y="11064"/>
                    <a:pt x="2584" y="10337"/>
                    <a:pt x="3013" y="9659"/>
                  </a:cubicBezTo>
                  <a:cubicBezTo>
                    <a:pt x="3846" y="8361"/>
                    <a:pt x="4751" y="7123"/>
                    <a:pt x="5751" y="5956"/>
                  </a:cubicBezTo>
                  <a:cubicBezTo>
                    <a:pt x="6620" y="4932"/>
                    <a:pt x="7561" y="3968"/>
                    <a:pt x="8561" y="3075"/>
                  </a:cubicBezTo>
                  <a:cubicBezTo>
                    <a:pt x="9383" y="2336"/>
                    <a:pt x="10276" y="1682"/>
                    <a:pt x="11216" y="1098"/>
                  </a:cubicBezTo>
                  <a:cubicBezTo>
                    <a:pt x="11919" y="658"/>
                    <a:pt x="12693" y="324"/>
                    <a:pt x="13490" y="110"/>
                  </a:cubicBezTo>
                  <a:cubicBezTo>
                    <a:pt x="13750" y="48"/>
                    <a:pt x="14019" y="12"/>
                    <a:pt x="14281" y="12"/>
                  </a:cubicBezTo>
                  <a:cubicBezTo>
                    <a:pt x="14319" y="12"/>
                    <a:pt x="14357" y="13"/>
                    <a:pt x="14395" y="15"/>
                  </a:cubicBezTo>
                  <a:cubicBezTo>
                    <a:pt x="14455" y="15"/>
                    <a:pt x="14526" y="15"/>
                    <a:pt x="14586" y="27"/>
                  </a:cubicBezTo>
                  <a:cubicBezTo>
                    <a:pt x="14645" y="27"/>
                    <a:pt x="14705" y="39"/>
                    <a:pt x="14752" y="50"/>
                  </a:cubicBezTo>
                  <a:lnTo>
                    <a:pt x="14919" y="74"/>
                  </a:lnTo>
                  <a:lnTo>
                    <a:pt x="15050" y="122"/>
                  </a:lnTo>
                  <a:cubicBezTo>
                    <a:pt x="15121" y="146"/>
                    <a:pt x="15205" y="181"/>
                    <a:pt x="15264" y="217"/>
                  </a:cubicBezTo>
                  <a:cubicBezTo>
                    <a:pt x="15300" y="229"/>
                    <a:pt x="15324" y="241"/>
                    <a:pt x="15360" y="253"/>
                  </a:cubicBezTo>
                  <a:lnTo>
                    <a:pt x="15419" y="312"/>
                  </a:lnTo>
                  <a:lnTo>
                    <a:pt x="15538" y="384"/>
                  </a:lnTo>
                  <a:lnTo>
                    <a:pt x="15431" y="300"/>
                  </a:lnTo>
                  <a:lnTo>
                    <a:pt x="15372" y="253"/>
                  </a:lnTo>
                  <a:cubicBezTo>
                    <a:pt x="15348" y="241"/>
                    <a:pt x="15312" y="229"/>
                    <a:pt x="15288" y="217"/>
                  </a:cubicBezTo>
                  <a:cubicBezTo>
                    <a:pt x="15217" y="181"/>
                    <a:pt x="15145" y="146"/>
                    <a:pt x="15062" y="122"/>
                  </a:cubicBezTo>
                  <a:cubicBezTo>
                    <a:pt x="15026" y="110"/>
                    <a:pt x="14979" y="86"/>
                    <a:pt x="14931" y="74"/>
                  </a:cubicBezTo>
                  <a:lnTo>
                    <a:pt x="14764" y="39"/>
                  </a:lnTo>
                  <a:cubicBezTo>
                    <a:pt x="14705" y="27"/>
                    <a:pt x="14657" y="15"/>
                    <a:pt x="14598" y="15"/>
                  </a:cubicBezTo>
                  <a:cubicBezTo>
                    <a:pt x="14526" y="3"/>
                    <a:pt x="14467" y="3"/>
                    <a:pt x="14407" y="3"/>
                  </a:cubicBezTo>
                  <a:cubicBezTo>
                    <a:pt x="14368" y="1"/>
                    <a:pt x="14328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21;p42">
              <a:extLst>
                <a:ext uri="{FF2B5EF4-FFF2-40B4-BE49-F238E27FC236}">
                  <a16:creationId xmlns:a16="http://schemas.microsoft.com/office/drawing/2014/main" id="{86FFA35C-D121-4FFB-8EF0-CD36C0CF26ED}"/>
                </a:ext>
              </a:extLst>
            </p:cNvPr>
            <p:cNvSpPr/>
            <p:nvPr/>
          </p:nvSpPr>
          <p:spPr>
            <a:xfrm>
              <a:off x="227069" y="2039746"/>
              <a:ext cx="40953" cy="37348"/>
            </a:xfrm>
            <a:custGeom>
              <a:avLst/>
              <a:gdLst/>
              <a:ahLst/>
              <a:cxnLst/>
              <a:rect l="l" t="t" r="r" b="b"/>
              <a:pathLst>
                <a:path w="977" h="891" extrusionOk="0">
                  <a:moveTo>
                    <a:pt x="490" y="1"/>
                  </a:moveTo>
                  <a:cubicBezTo>
                    <a:pt x="375" y="1"/>
                    <a:pt x="262" y="45"/>
                    <a:pt x="179" y="134"/>
                  </a:cubicBezTo>
                  <a:cubicBezTo>
                    <a:pt x="0" y="301"/>
                    <a:pt x="0" y="587"/>
                    <a:pt x="179" y="766"/>
                  </a:cubicBezTo>
                  <a:cubicBezTo>
                    <a:pt x="262" y="849"/>
                    <a:pt x="375" y="891"/>
                    <a:pt x="490" y="891"/>
                  </a:cubicBezTo>
                  <a:cubicBezTo>
                    <a:pt x="604" y="891"/>
                    <a:pt x="720" y="849"/>
                    <a:pt x="810" y="766"/>
                  </a:cubicBezTo>
                  <a:cubicBezTo>
                    <a:pt x="976" y="587"/>
                    <a:pt x="976" y="313"/>
                    <a:pt x="810" y="134"/>
                  </a:cubicBezTo>
                  <a:cubicBezTo>
                    <a:pt x="720" y="45"/>
                    <a:pt x="604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22;p42">
              <a:extLst>
                <a:ext uri="{FF2B5EF4-FFF2-40B4-BE49-F238E27FC236}">
                  <a16:creationId xmlns:a16="http://schemas.microsoft.com/office/drawing/2014/main" id="{F77A2CEF-4430-4C9E-871A-6F85BD632A64}"/>
                </a:ext>
              </a:extLst>
            </p:cNvPr>
            <p:cNvSpPr/>
            <p:nvPr/>
          </p:nvSpPr>
          <p:spPr>
            <a:xfrm>
              <a:off x="1277575" y="1447970"/>
              <a:ext cx="37474" cy="36971"/>
            </a:xfrm>
            <a:custGeom>
              <a:avLst/>
              <a:gdLst/>
              <a:ahLst/>
              <a:cxnLst/>
              <a:rect l="l" t="t" r="r" b="b"/>
              <a:pathLst>
                <a:path w="894" h="88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82"/>
                    <a:pt x="441" y="882"/>
                  </a:cubicBezTo>
                  <a:cubicBezTo>
                    <a:pt x="691" y="882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23;p42">
              <a:extLst>
                <a:ext uri="{FF2B5EF4-FFF2-40B4-BE49-F238E27FC236}">
                  <a16:creationId xmlns:a16="http://schemas.microsoft.com/office/drawing/2014/main" id="{C7E0EA6F-8531-42AE-BE89-29893DC09AFC}"/>
                </a:ext>
              </a:extLst>
            </p:cNvPr>
            <p:cNvSpPr/>
            <p:nvPr/>
          </p:nvSpPr>
          <p:spPr>
            <a:xfrm>
              <a:off x="369291" y="2101740"/>
              <a:ext cx="9515" cy="9557"/>
            </a:xfrm>
            <a:custGeom>
              <a:avLst/>
              <a:gdLst/>
              <a:ahLst/>
              <a:cxnLst/>
              <a:rect l="l" t="t" r="r" b="b"/>
              <a:pathLst>
                <a:path w="227" h="228" extrusionOk="0">
                  <a:moveTo>
                    <a:pt x="107" y="1"/>
                  </a:moveTo>
                  <a:cubicBezTo>
                    <a:pt x="48" y="1"/>
                    <a:pt x="0" y="60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cubicBezTo>
                    <a:pt x="167" y="227"/>
                    <a:pt x="227" y="179"/>
                    <a:pt x="227" y="120"/>
                  </a:cubicBezTo>
                  <a:cubicBezTo>
                    <a:pt x="227" y="60"/>
                    <a:pt x="167" y="1"/>
                    <a:pt x="107" y="1"/>
                  </a:cubicBezTo>
                  <a:close/>
                </a:path>
              </a:pathLst>
            </a:custGeom>
            <a:solidFill>
              <a:srgbClr val="EA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24;p42">
              <a:extLst>
                <a:ext uri="{FF2B5EF4-FFF2-40B4-BE49-F238E27FC236}">
                  <a16:creationId xmlns:a16="http://schemas.microsoft.com/office/drawing/2014/main" id="{E2AE4C28-9392-46D6-92F1-4FF7DB13BD56}"/>
                </a:ext>
              </a:extLst>
            </p:cNvPr>
            <p:cNvSpPr/>
            <p:nvPr/>
          </p:nvSpPr>
          <p:spPr>
            <a:xfrm>
              <a:off x="470603" y="1578749"/>
              <a:ext cx="9515" cy="951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26"/>
                    <a:pt x="107" y="226"/>
                  </a:cubicBezTo>
                  <a:cubicBezTo>
                    <a:pt x="167" y="226"/>
                    <a:pt x="226" y="167"/>
                    <a:pt x="226" y="107"/>
                  </a:cubicBezTo>
                  <a:cubicBezTo>
                    <a:pt x="226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rgbClr val="EA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25;p42">
              <a:extLst>
                <a:ext uri="{FF2B5EF4-FFF2-40B4-BE49-F238E27FC236}">
                  <a16:creationId xmlns:a16="http://schemas.microsoft.com/office/drawing/2014/main" id="{0DF039ED-E7D3-4B38-8DF2-B3F81D10D1C4}"/>
                </a:ext>
              </a:extLst>
            </p:cNvPr>
            <p:cNvSpPr/>
            <p:nvPr/>
          </p:nvSpPr>
          <p:spPr>
            <a:xfrm>
              <a:off x="1211222" y="1832762"/>
              <a:ext cx="9515" cy="951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9" y="0"/>
                  </a:moveTo>
                  <a:cubicBezTo>
                    <a:pt x="48" y="0"/>
                    <a:pt x="0" y="60"/>
                    <a:pt x="0" y="119"/>
                  </a:cubicBezTo>
                  <a:cubicBezTo>
                    <a:pt x="0" y="179"/>
                    <a:pt x="48" y="227"/>
                    <a:pt x="119" y="227"/>
                  </a:cubicBezTo>
                  <a:cubicBezTo>
                    <a:pt x="179" y="227"/>
                    <a:pt x="226" y="179"/>
                    <a:pt x="226" y="119"/>
                  </a:cubicBezTo>
                  <a:cubicBezTo>
                    <a:pt x="226" y="60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6;p42">
              <a:extLst>
                <a:ext uri="{FF2B5EF4-FFF2-40B4-BE49-F238E27FC236}">
                  <a16:creationId xmlns:a16="http://schemas.microsoft.com/office/drawing/2014/main" id="{167179A3-43EF-4549-8209-BBB8DFC0772E}"/>
                </a:ext>
              </a:extLst>
            </p:cNvPr>
            <p:cNvSpPr/>
            <p:nvPr/>
          </p:nvSpPr>
          <p:spPr>
            <a:xfrm>
              <a:off x="1277072" y="1611653"/>
              <a:ext cx="9515" cy="9557"/>
            </a:xfrm>
            <a:custGeom>
              <a:avLst/>
              <a:gdLst/>
              <a:ahLst/>
              <a:cxnLst/>
              <a:rect l="l" t="t" r="r" b="b"/>
              <a:pathLst>
                <a:path w="227" h="228" extrusionOk="0">
                  <a:moveTo>
                    <a:pt x="120" y="1"/>
                  </a:moveTo>
                  <a:cubicBezTo>
                    <a:pt x="48" y="1"/>
                    <a:pt x="1" y="49"/>
                    <a:pt x="1" y="120"/>
                  </a:cubicBezTo>
                  <a:cubicBezTo>
                    <a:pt x="1" y="180"/>
                    <a:pt x="60" y="227"/>
                    <a:pt x="120" y="227"/>
                  </a:cubicBezTo>
                  <a:cubicBezTo>
                    <a:pt x="179" y="227"/>
                    <a:pt x="227" y="180"/>
                    <a:pt x="227" y="108"/>
                  </a:cubicBezTo>
                  <a:cubicBezTo>
                    <a:pt x="227" y="49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Curved Down Arrow 4">
            <a:extLst>
              <a:ext uri="{FF2B5EF4-FFF2-40B4-BE49-F238E27FC236}">
                <a16:creationId xmlns:a16="http://schemas.microsoft.com/office/drawing/2014/main" id="{092A9251-5C79-4A90-B913-ACBF3EA49D8A}"/>
              </a:ext>
            </a:extLst>
          </p:cNvPr>
          <p:cNvSpPr/>
          <p:nvPr/>
        </p:nvSpPr>
        <p:spPr>
          <a:xfrm rot="10800000" flipH="1" flipV="1">
            <a:off x="1813835" y="964134"/>
            <a:ext cx="1419046" cy="288466"/>
          </a:xfrm>
          <a:prstGeom prst="curvedDownArrow">
            <a:avLst>
              <a:gd name="adj1" fmla="val 25000"/>
              <a:gd name="adj2" fmla="val 50000"/>
              <a:gd name="adj3" fmla="val 297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6EC4C5-4BD7-4EE4-8EC8-37FC0FF1A274}"/>
              </a:ext>
            </a:extLst>
          </p:cNvPr>
          <p:cNvGrpSpPr/>
          <p:nvPr/>
        </p:nvGrpSpPr>
        <p:grpSpPr>
          <a:xfrm>
            <a:off x="124619" y="925716"/>
            <a:ext cx="2029386" cy="1719581"/>
            <a:chOff x="124619" y="925716"/>
            <a:chExt cx="2029386" cy="17195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2076C8-8EDE-4B05-9433-44E5503B6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35" y="925716"/>
              <a:ext cx="1293154" cy="1294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2" name="Google Shape;2347;p60">
              <a:extLst>
                <a:ext uri="{FF2B5EF4-FFF2-40B4-BE49-F238E27FC236}">
                  <a16:creationId xmlns:a16="http://schemas.microsoft.com/office/drawing/2014/main" id="{F04BCB27-1AA2-48BA-9BEA-990250E5B402}"/>
                </a:ext>
              </a:extLst>
            </p:cNvPr>
            <p:cNvSpPr txBox="1">
              <a:spLocks/>
            </p:cNvSpPr>
            <p:nvPr/>
          </p:nvSpPr>
          <p:spPr>
            <a:xfrm>
              <a:off x="124619" y="2220068"/>
              <a:ext cx="2029386" cy="425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00"/>
                <a:buFont typeface="Be Vietnam ExtraBold"/>
                <a:buNone/>
                <a:defRPr sz="4100" b="0" i="0" u="none" strike="noStrike" cap="none">
                  <a:solidFill>
                    <a:srgbClr val="000000"/>
                  </a:solidFill>
                  <a:latin typeface="Be Vietnam ExtraBold"/>
                  <a:ea typeface="Be Vietnam ExtraBold"/>
                  <a:cs typeface="Be Vietnam ExtraBold"/>
                  <a:sym typeface="Be Vietnam ExtraBold"/>
                </a:defRPr>
              </a:lvl9pPr>
            </a:lstStyle>
            <a:p>
              <a:pPr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-US" sz="1600" dirty="0"/>
                <a:t>SARS COV-2</a:t>
              </a:r>
              <a:br>
                <a:rPr lang="en-US" sz="1600" dirty="0"/>
              </a:br>
              <a:r>
                <a:rPr lang="en-US" sz="1600" dirty="0"/>
                <a:t>(COVID-19)</a:t>
              </a:r>
              <a:endParaRPr lang="id-ID" sz="16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A86381-96B9-4FB8-88BB-850012741A8A}"/>
              </a:ext>
            </a:extLst>
          </p:cNvPr>
          <p:cNvGrpSpPr/>
          <p:nvPr/>
        </p:nvGrpSpPr>
        <p:grpSpPr>
          <a:xfrm>
            <a:off x="2319930" y="2005923"/>
            <a:ext cx="5901114" cy="2160668"/>
            <a:chOff x="2319930" y="1651197"/>
            <a:chExt cx="5901114" cy="2160668"/>
          </a:xfrm>
        </p:grpSpPr>
        <p:pic>
          <p:nvPicPr>
            <p:cNvPr id="3074" name="Picture 2" descr="Setiakawan Motors Group">
              <a:extLst>
                <a:ext uri="{FF2B5EF4-FFF2-40B4-BE49-F238E27FC236}">
                  <a16:creationId xmlns:a16="http://schemas.microsoft.com/office/drawing/2014/main" id="{AA94A16A-A1FA-4BDE-B0C6-BDEC5BA0F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930" y="1651197"/>
              <a:ext cx="5901114" cy="216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">
              <a:extLst>
                <a:ext uri="{FF2B5EF4-FFF2-40B4-BE49-F238E27FC236}">
                  <a16:creationId xmlns:a16="http://schemas.microsoft.com/office/drawing/2014/main" id="{78A7E3FB-BEA9-439E-8B0C-E930010C9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181" y="1838662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9C38798-A411-44E8-B35A-A41FC6820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366" y="2769138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8EB6305-6152-45C6-B8BA-B485144E4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045" y="2363497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40049B6-E252-4B89-892C-D1EA4C9F3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1940" y="3346896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B2751E2-D256-4835-8F74-CDA302F13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418" y="2571750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1C3041C-3604-40EB-8045-032AE3A78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8883" y="3329324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2A713CD-2E6A-4B26-A695-A53FCAF87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7495" y="2859626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BB8F7CEA-D2B6-4498-AFC0-16101C2DA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1488" y="2501359"/>
              <a:ext cx="287609" cy="28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993A64-6371-4CCA-B92D-C2C25EE3DC10}"/>
              </a:ext>
            </a:extLst>
          </p:cNvPr>
          <p:cNvGrpSpPr/>
          <p:nvPr/>
        </p:nvGrpSpPr>
        <p:grpSpPr>
          <a:xfrm>
            <a:off x="2078705" y="1365797"/>
            <a:ext cx="6316765" cy="3482117"/>
            <a:chOff x="2078705" y="1365797"/>
            <a:chExt cx="6316765" cy="3482117"/>
          </a:xfrm>
        </p:grpSpPr>
        <p:pic>
          <p:nvPicPr>
            <p:cNvPr id="4098" name="Picture 2" descr="5 Provinsi Sumbang 53 Persen Kasus Positif Covid-19, Jatim masih Tertinggi  - Kabar24 Bisnis.com">
              <a:extLst>
                <a:ext uri="{FF2B5EF4-FFF2-40B4-BE49-F238E27FC236}">
                  <a16:creationId xmlns:a16="http://schemas.microsoft.com/office/drawing/2014/main" id="{11BD69D9-8822-4A21-9A42-EF3A9BE35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705" y="1365797"/>
              <a:ext cx="6316765" cy="3482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5 Provinsi Sumbang 53 Persen Kasus Positif Covid-19, Jatim masih Tertinggi  - Kabar24 Bisnis.com">
              <a:extLst>
                <a:ext uri="{FF2B5EF4-FFF2-40B4-BE49-F238E27FC236}">
                  <a16:creationId xmlns:a16="http://schemas.microsoft.com/office/drawing/2014/main" id="{ECD27C5E-C37E-446E-A0B9-964E3D936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81" r="1559" b="89641"/>
            <a:stretch/>
          </p:blipFill>
          <p:spPr bwMode="auto">
            <a:xfrm>
              <a:off x="6413625" y="1421412"/>
              <a:ext cx="995532" cy="36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5 Provinsi Sumbang 53 Persen Kasus Positif Covid-19, Jatim masih Tertinggi  - Kabar24 Bisnis.com">
              <a:extLst>
                <a:ext uri="{FF2B5EF4-FFF2-40B4-BE49-F238E27FC236}">
                  <a16:creationId xmlns:a16="http://schemas.microsoft.com/office/drawing/2014/main" id="{7921D28F-052F-4E08-BD4A-C9BF62C2E8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7" t="86484" r="69908" b="6124"/>
            <a:stretch/>
          </p:blipFill>
          <p:spPr bwMode="auto">
            <a:xfrm>
              <a:off x="3980793" y="4307050"/>
              <a:ext cx="4184901" cy="223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0" name="Google Shape;2347;p60">
            <a:extLst>
              <a:ext uri="{FF2B5EF4-FFF2-40B4-BE49-F238E27FC236}">
                <a16:creationId xmlns:a16="http://schemas.microsoft.com/office/drawing/2014/main" id="{B498A251-D6D5-4E86-BBE8-3127BB13D4CB}"/>
              </a:ext>
            </a:extLst>
          </p:cNvPr>
          <p:cNvSpPr txBox="1">
            <a:spLocks/>
          </p:cNvSpPr>
          <p:nvPr/>
        </p:nvSpPr>
        <p:spPr>
          <a:xfrm>
            <a:off x="6451739" y="4806717"/>
            <a:ext cx="2029386" cy="42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dirty="0" err="1"/>
              <a:t>Sumber</a:t>
            </a:r>
            <a:r>
              <a:rPr lang="en-US" sz="1200" dirty="0"/>
              <a:t> : covid19.go.id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383824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60"/>
          <p:cNvSpPr txBox="1">
            <a:spLocks noGrp="1"/>
          </p:cNvSpPr>
          <p:nvPr>
            <p:ph type="title"/>
          </p:nvPr>
        </p:nvSpPr>
        <p:spPr>
          <a:xfrm>
            <a:off x="522000" y="172607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-ID" dirty="0"/>
              <a:t>Latar Belakang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8C051-4FE0-451E-9BC9-3328920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49" y="1020691"/>
            <a:ext cx="2798249" cy="2212728"/>
          </a:xfrm>
          <a:prstGeom prst="rect">
            <a:avLst/>
          </a:prstGeom>
        </p:spPr>
      </p:pic>
      <p:pic>
        <p:nvPicPr>
          <p:cNvPr id="2050" name="Picture 2" descr="Jatim Siapkan Pondok Rehabilitasi Korona">
            <a:extLst>
              <a:ext uri="{FF2B5EF4-FFF2-40B4-BE49-F238E27FC236}">
                <a16:creationId xmlns:a16="http://schemas.microsoft.com/office/drawing/2014/main" id="{0A59F577-4775-4646-8B61-3361A06B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25" y="2913762"/>
            <a:ext cx="2717295" cy="180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D100F0-0166-42F3-BD18-7B0D2FC33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61" y="1041884"/>
            <a:ext cx="4644698" cy="3356424"/>
          </a:xfrm>
          <a:prstGeom prst="rect">
            <a:avLst/>
          </a:prstGeom>
        </p:spPr>
      </p:pic>
      <p:sp>
        <p:nvSpPr>
          <p:cNvPr id="253" name="Google Shape;2347;p60">
            <a:extLst>
              <a:ext uri="{FF2B5EF4-FFF2-40B4-BE49-F238E27FC236}">
                <a16:creationId xmlns:a16="http://schemas.microsoft.com/office/drawing/2014/main" id="{E0E2AF8C-516F-4BD1-9987-6EDB6F932BF2}"/>
              </a:ext>
            </a:extLst>
          </p:cNvPr>
          <p:cNvSpPr txBox="1">
            <a:spLocks/>
          </p:cNvSpPr>
          <p:nvPr/>
        </p:nvSpPr>
        <p:spPr>
          <a:xfrm>
            <a:off x="2733505" y="4545664"/>
            <a:ext cx="2029386" cy="42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dirty="0" err="1"/>
              <a:t>Sumber</a:t>
            </a:r>
            <a:r>
              <a:rPr lang="en-US" sz="1200" dirty="0"/>
              <a:t> : jpnn.com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24895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60"/>
          <p:cNvSpPr txBox="1">
            <a:spLocks noGrp="1"/>
          </p:cNvSpPr>
          <p:nvPr>
            <p:ph type="title"/>
          </p:nvPr>
        </p:nvSpPr>
        <p:spPr>
          <a:xfrm>
            <a:off x="522000" y="172607"/>
            <a:ext cx="81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d-ID" dirty="0"/>
              <a:t>Latar Belakang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EE176A-78BC-4F38-980E-7E2907D34457}"/>
              </a:ext>
            </a:extLst>
          </p:cNvPr>
          <p:cNvGrpSpPr/>
          <p:nvPr/>
        </p:nvGrpSpPr>
        <p:grpSpPr>
          <a:xfrm>
            <a:off x="7664339" y="172607"/>
            <a:ext cx="1132819" cy="1108503"/>
            <a:chOff x="227069" y="1349676"/>
            <a:chExt cx="3114686" cy="3047830"/>
          </a:xfrm>
        </p:grpSpPr>
        <p:sp>
          <p:nvSpPr>
            <p:cNvPr id="68" name="Google Shape;443;p42">
              <a:extLst>
                <a:ext uri="{FF2B5EF4-FFF2-40B4-BE49-F238E27FC236}">
                  <a16:creationId xmlns:a16="http://schemas.microsoft.com/office/drawing/2014/main" id="{B234D380-D00F-4634-8FC1-D5D4E5B053BC}"/>
                </a:ext>
              </a:extLst>
            </p:cNvPr>
            <p:cNvSpPr/>
            <p:nvPr/>
          </p:nvSpPr>
          <p:spPr>
            <a:xfrm>
              <a:off x="233524" y="2570449"/>
              <a:ext cx="1069567" cy="1305982"/>
            </a:xfrm>
            <a:custGeom>
              <a:avLst/>
              <a:gdLst/>
              <a:ahLst/>
              <a:cxnLst/>
              <a:rect l="l" t="t" r="r" b="b"/>
              <a:pathLst>
                <a:path w="25516" h="31156" extrusionOk="0">
                  <a:moveTo>
                    <a:pt x="12598" y="1"/>
                  </a:moveTo>
                  <a:cubicBezTo>
                    <a:pt x="12466" y="1"/>
                    <a:pt x="12332" y="31"/>
                    <a:pt x="12205" y="94"/>
                  </a:cubicBezTo>
                  <a:lnTo>
                    <a:pt x="584" y="5976"/>
                  </a:lnTo>
                  <a:cubicBezTo>
                    <a:pt x="167" y="6190"/>
                    <a:pt x="1" y="6714"/>
                    <a:pt x="215" y="7131"/>
                  </a:cubicBezTo>
                  <a:lnTo>
                    <a:pt x="12157" y="30693"/>
                  </a:lnTo>
                  <a:cubicBezTo>
                    <a:pt x="12308" y="30986"/>
                    <a:pt x="12606" y="31156"/>
                    <a:pt x="12915" y="31156"/>
                  </a:cubicBezTo>
                  <a:cubicBezTo>
                    <a:pt x="13045" y="31156"/>
                    <a:pt x="13177" y="31126"/>
                    <a:pt x="13300" y="31062"/>
                  </a:cubicBezTo>
                  <a:lnTo>
                    <a:pt x="24921" y="25180"/>
                  </a:lnTo>
                  <a:cubicBezTo>
                    <a:pt x="25349" y="24966"/>
                    <a:pt x="25516" y="24442"/>
                    <a:pt x="25302" y="24026"/>
                  </a:cubicBezTo>
                  <a:lnTo>
                    <a:pt x="13360" y="463"/>
                  </a:lnTo>
                  <a:cubicBezTo>
                    <a:pt x="13209" y="170"/>
                    <a:pt x="12911" y="1"/>
                    <a:pt x="12598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4;p42">
              <a:extLst>
                <a:ext uri="{FF2B5EF4-FFF2-40B4-BE49-F238E27FC236}">
                  <a16:creationId xmlns:a16="http://schemas.microsoft.com/office/drawing/2014/main" id="{56E6EC87-FB44-483A-9BCD-9FDB7B21912B}"/>
                </a:ext>
              </a:extLst>
            </p:cNvPr>
            <p:cNvSpPr/>
            <p:nvPr/>
          </p:nvSpPr>
          <p:spPr>
            <a:xfrm>
              <a:off x="427177" y="2903768"/>
              <a:ext cx="89871" cy="90374"/>
            </a:xfrm>
            <a:custGeom>
              <a:avLst/>
              <a:gdLst/>
              <a:ahLst/>
              <a:cxnLst/>
              <a:rect l="l" t="t" r="r" b="b"/>
              <a:pathLst>
                <a:path w="2144" h="2156" extrusionOk="0">
                  <a:moveTo>
                    <a:pt x="1072" y="0"/>
                  </a:moveTo>
                  <a:cubicBezTo>
                    <a:pt x="477" y="0"/>
                    <a:pt x="0" y="488"/>
                    <a:pt x="0" y="1084"/>
                  </a:cubicBezTo>
                  <a:cubicBezTo>
                    <a:pt x="0" y="1679"/>
                    <a:pt x="477" y="2155"/>
                    <a:pt x="1072" y="2155"/>
                  </a:cubicBezTo>
                  <a:cubicBezTo>
                    <a:pt x="1667" y="2155"/>
                    <a:pt x="2144" y="1679"/>
                    <a:pt x="2144" y="1084"/>
                  </a:cubicBezTo>
                  <a:cubicBezTo>
                    <a:pt x="2144" y="488"/>
                    <a:pt x="1667" y="0"/>
                    <a:pt x="10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5;p42">
              <a:extLst>
                <a:ext uri="{FF2B5EF4-FFF2-40B4-BE49-F238E27FC236}">
                  <a16:creationId xmlns:a16="http://schemas.microsoft.com/office/drawing/2014/main" id="{1301FF41-4246-461D-BAE2-9DBA8BC91ADF}"/>
                </a:ext>
              </a:extLst>
            </p:cNvPr>
            <p:cNvSpPr/>
            <p:nvPr/>
          </p:nvSpPr>
          <p:spPr>
            <a:xfrm>
              <a:off x="665220" y="2788456"/>
              <a:ext cx="90877" cy="9087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80"/>
                    <a:pt x="489" y="2168"/>
                    <a:pt x="1084" y="2168"/>
                  </a:cubicBezTo>
                  <a:cubicBezTo>
                    <a:pt x="1679" y="2168"/>
                    <a:pt x="2168" y="1680"/>
                    <a:pt x="2168" y="1084"/>
                  </a:cubicBezTo>
                  <a:cubicBezTo>
                    <a:pt x="2168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6;p42">
              <a:extLst>
                <a:ext uri="{FF2B5EF4-FFF2-40B4-BE49-F238E27FC236}">
                  <a16:creationId xmlns:a16="http://schemas.microsoft.com/office/drawing/2014/main" id="{6DF3C439-2BCF-44CC-8615-DF0B57EDB7B7}"/>
                </a:ext>
              </a:extLst>
            </p:cNvPr>
            <p:cNvSpPr/>
            <p:nvPr/>
          </p:nvSpPr>
          <p:spPr>
            <a:xfrm>
              <a:off x="530962" y="3121650"/>
              <a:ext cx="103369" cy="90248"/>
            </a:xfrm>
            <a:custGeom>
              <a:avLst/>
              <a:gdLst/>
              <a:ahLst/>
              <a:cxnLst/>
              <a:rect l="l" t="t" r="r" b="b"/>
              <a:pathLst>
                <a:path w="2466" h="2153" extrusionOk="0">
                  <a:moveTo>
                    <a:pt x="1220" y="1"/>
                  </a:moveTo>
                  <a:cubicBezTo>
                    <a:pt x="1059" y="1"/>
                    <a:pt x="894" y="36"/>
                    <a:pt x="739" y="112"/>
                  </a:cubicBezTo>
                  <a:cubicBezTo>
                    <a:pt x="215" y="386"/>
                    <a:pt x="1" y="1029"/>
                    <a:pt x="275" y="1565"/>
                  </a:cubicBezTo>
                  <a:cubicBezTo>
                    <a:pt x="461" y="1937"/>
                    <a:pt x="845" y="2153"/>
                    <a:pt x="1240" y="2153"/>
                  </a:cubicBezTo>
                  <a:cubicBezTo>
                    <a:pt x="1401" y="2153"/>
                    <a:pt x="1564" y="2117"/>
                    <a:pt x="1715" y="2041"/>
                  </a:cubicBezTo>
                  <a:cubicBezTo>
                    <a:pt x="2251" y="1767"/>
                    <a:pt x="2466" y="1124"/>
                    <a:pt x="2192" y="589"/>
                  </a:cubicBezTo>
                  <a:cubicBezTo>
                    <a:pt x="1997" y="216"/>
                    <a:pt x="1616" y="1"/>
                    <a:pt x="12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47;p42">
              <a:extLst>
                <a:ext uri="{FF2B5EF4-FFF2-40B4-BE49-F238E27FC236}">
                  <a16:creationId xmlns:a16="http://schemas.microsoft.com/office/drawing/2014/main" id="{E42F6D11-E2D5-4750-BBE1-9DC474F321D7}"/>
                </a:ext>
              </a:extLst>
            </p:cNvPr>
            <p:cNvSpPr/>
            <p:nvPr/>
          </p:nvSpPr>
          <p:spPr>
            <a:xfrm>
              <a:off x="771520" y="3003068"/>
              <a:ext cx="90374" cy="89871"/>
            </a:xfrm>
            <a:custGeom>
              <a:avLst/>
              <a:gdLst/>
              <a:ahLst/>
              <a:cxnLst/>
              <a:rect l="l" t="t" r="r" b="b"/>
              <a:pathLst>
                <a:path w="2156" h="2144" extrusionOk="0">
                  <a:moveTo>
                    <a:pt x="1084" y="1"/>
                  </a:moveTo>
                  <a:cubicBezTo>
                    <a:pt x="489" y="1"/>
                    <a:pt x="1" y="477"/>
                    <a:pt x="1" y="1072"/>
                  </a:cubicBezTo>
                  <a:cubicBezTo>
                    <a:pt x="1" y="1667"/>
                    <a:pt x="489" y="2144"/>
                    <a:pt x="1084" y="2144"/>
                  </a:cubicBezTo>
                  <a:cubicBezTo>
                    <a:pt x="1680" y="2144"/>
                    <a:pt x="2156" y="1667"/>
                    <a:pt x="2156" y="1072"/>
                  </a:cubicBezTo>
                  <a:cubicBezTo>
                    <a:pt x="2156" y="477"/>
                    <a:pt x="1680" y="1"/>
                    <a:pt x="10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48;p42">
              <a:extLst>
                <a:ext uri="{FF2B5EF4-FFF2-40B4-BE49-F238E27FC236}">
                  <a16:creationId xmlns:a16="http://schemas.microsoft.com/office/drawing/2014/main" id="{6D4BB323-81FC-4B50-9E22-7FE6EBB3C112}"/>
                </a:ext>
              </a:extLst>
            </p:cNvPr>
            <p:cNvSpPr/>
            <p:nvPr/>
          </p:nvSpPr>
          <p:spPr>
            <a:xfrm>
              <a:off x="641286" y="3339657"/>
              <a:ext cx="103327" cy="90290"/>
            </a:xfrm>
            <a:custGeom>
              <a:avLst/>
              <a:gdLst/>
              <a:ahLst/>
              <a:cxnLst/>
              <a:rect l="l" t="t" r="r" b="b"/>
              <a:pathLst>
                <a:path w="2465" h="2154" extrusionOk="0">
                  <a:moveTo>
                    <a:pt x="1231" y="0"/>
                  </a:moveTo>
                  <a:cubicBezTo>
                    <a:pt x="1069" y="0"/>
                    <a:pt x="904" y="37"/>
                    <a:pt x="750" y="114"/>
                  </a:cubicBezTo>
                  <a:cubicBezTo>
                    <a:pt x="738" y="114"/>
                    <a:pt x="738" y="114"/>
                    <a:pt x="738" y="126"/>
                  </a:cubicBezTo>
                  <a:cubicBezTo>
                    <a:pt x="215" y="388"/>
                    <a:pt x="0" y="1043"/>
                    <a:pt x="274" y="1567"/>
                  </a:cubicBezTo>
                  <a:cubicBezTo>
                    <a:pt x="465" y="1941"/>
                    <a:pt x="843" y="2153"/>
                    <a:pt x="1232" y="2153"/>
                  </a:cubicBezTo>
                  <a:cubicBezTo>
                    <a:pt x="1399" y="2153"/>
                    <a:pt x="1569" y="2114"/>
                    <a:pt x="1727" y="2031"/>
                  </a:cubicBezTo>
                  <a:cubicBezTo>
                    <a:pt x="2250" y="1769"/>
                    <a:pt x="2465" y="1115"/>
                    <a:pt x="2191" y="591"/>
                  </a:cubicBezTo>
                  <a:cubicBezTo>
                    <a:pt x="1998" y="213"/>
                    <a:pt x="1621" y="0"/>
                    <a:pt x="12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49;p42">
              <a:extLst>
                <a:ext uri="{FF2B5EF4-FFF2-40B4-BE49-F238E27FC236}">
                  <a16:creationId xmlns:a16="http://schemas.microsoft.com/office/drawing/2014/main" id="{73BAD426-E0F0-4C35-90DC-579DE062CD8E}"/>
                </a:ext>
              </a:extLst>
            </p:cNvPr>
            <p:cNvSpPr/>
            <p:nvPr/>
          </p:nvSpPr>
          <p:spPr>
            <a:xfrm>
              <a:off x="875850" y="3220656"/>
              <a:ext cx="102824" cy="90374"/>
            </a:xfrm>
            <a:custGeom>
              <a:avLst/>
              <a:gdLst/>
              <a:ahLst/>
              <a:cxnLst/>
              <a:rect l="l" t="t" r="r" b="b"/>
              <a:pathLst>
                <a:path w="2453" h="2156" extrusionOk="0">
                  <a:moveTo>
                    <a:pt x="1229" y="1"/>
                  </a:moveTo>
                  <a:cubicBezTo>
                    <a:pt x="1064" y="1"/>
                    <a:pt x="897" y="39"/>
                    <a:pt x="738" y="120"/>
                  </a:cubicBezTo>
                  <a:cubicBezTo>
                    <a:pt x="203" y="394"/>
                    <a:pt x="0" y="1036"/>
                    <a:pt x="262" y="1560"/>
                  </a:cubicBezTo>
                  <a:cubicBezTo>
                    <a:pt x="455" y="1938"/>
                    <a:pt x="831" y="2156"/>
                    <a:pt x="1224" y="2156"/>
                  </a:cubicBezTo>
                  <a:cubicBezTo>
                    <a:pt x="1389" y="2156"/>
                    <a:pt x="1556" y="2117"/>
                    <a:pt x="1715" y="2037"/>
                  </a:cubicBezTo>
                  <a:cubicBezTo>
                    <a:pt x="2239" y="1775"/>
                    <a:pt x="2453" y="1120"/>
                    <a:pt x="2191" y="596"/>
                  </a:cubicBezTo>
                  <a:cubicBezTo>
                    <a:pt x="1998" y="218"/>
                    <a:pt x="1622" y="1"/>
                    <a:pt x="12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0;p42">
              <a:extLst>
                <a:ext uri="{FF2B5EF4-FFF2-40B4-BE49-F238E27FC236}">
                  <a16:creationId xmlns:a16="http://schemas.microsoft.com/office/drawing/2014/main" id="{747B15CF-6AB6-4436-BEE6-9A2EDDDB9886}"/>
                </a:ext>
              </a:extLst>
            </p:cNvPr>
            <p:cNvSpPr/>
            <p:nvPr/>
          </p:nvSpPr>
          <p:spPr>
            <a:xfrm>
              <a:off x="751568" y="3557245"/>
              <a:ext cx="103369" cy="90374"/>
            </a:xfrm>
            <a:custGeom>
              <a:avLst/>
              <a:gdLst/>
              <a:ahLst/>
              <a:cxnLst/>
              <a:rect l="l" t="t" r="r" b="b"/>
              <a:pathLst>
                <a:path w="2466" h="2156" extrusionOk="0">
                  <a:moveTo>
                    <a:pt x="1234" y="1"/>
                  </a:moveTo>
                  <a:cubicBezTo>
                    <a:pt x="1070" y="1"/>
                    <a:pt x="905" y="37"/>
                    <a:pt x="751" y="114"/>
                  </a:cubicBezTo>
                  <a:cubicBezTo>
                    <a:pt x="215" y="388"/>
                    <a:pt x="0" y="1031"/>
                    <a:pt x="274" y="1567"/>
                  </a:cubicBezTo>
                  <a:cubicBezTo>
                    <a:pt x="460" y="1939"/>
                    <a:pt x="845" y="2155"/>
                    <a:pt x="1239" y="2155"/>
                  </a:cubicBezTo>
                  <a:cubicBezTo>
                    <a:pt x="1400" y="2155"/>
                    <a:pt x="1563" y="2119"/>
                    <a:pt x="1715" y="2043"/>
                  </a:cubicBezTo>
                  <a:cubicBezTo>
                    <a:pt x="2251" y="1769"/>
                    <a:pt x="2465" y="1127"/>
                    <a:pt x="2191" y="591"/>
                  </a:cubicBezTo>
                  <a:cubicBezTo>
                    <a:pt x="2006" y="213"/>
                    <a:pt x="1626" y="1"/>
                    <a:pt x="12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1;p42">
              <a:extLst>
                <a:ext uri="{FF2B5EF4-FFF2-40B4-BE49-F238E27FC236}">
                  <a16:creationId xmlns:a16="http://schemas.microsoft.com/office/drawing/2014/main" id="{F2FD7710-0DE9-4CA0-995B-4943816388B3}"/>
                </a:ext>
              </a:extLst>
            </p:cNvPr>
            <p:cNvSpPr/>
            <p:nvPr/>
          </p:nvSpPr>
          <p:spPr>
            <a:xfrm>
              <a:off x="986131" y="3438580"/>
              <a:ext cx="102866" cy="90248"/>
            </a:xfrm>
            <a:custGeom>
              <a:avLst/>
              <a:gdLst/>
              <a:ahLst/>
              <a:cxnLst/>
              <a:rect l="l" t="t" r="r" b="b"/>
              <a:pathLst>
                <a:path w="2454" h="2153" extrusionOk="0">
                  <a:moveTo>
                    <a:pt x="1220" y="0"/>
                  </a:moveTo>
                  <a:cubicBezTo>
                    <a:pt x="1058" y="0"/>
                    <a:pt x="894" y="36"/>
                    <a:pt x="739" y="112"/>
                  </a:cubicBezTo>
                  <a:cubicBezTo>
                    <a:pt x="215" y="386"/>
                    <a:pt x="0" y="1029"/>
                    <a:pt x="274" y="1564"/>
                  </a:cubicBezTo>
                  <a:cubicBezTo>
                    <a:pt x="460" y="1936"/>
                    <a:pt x="839" y="2152"/>
                    <a:pt x="1234" y="2152"/>
                  </a:cubicBezTo>
                  <a:cubicBezTo>
                    <a:pt x="1396" y="2152"/>
                    <a:pt x="1560" y="2117"/>
                    <a:pt x="1715" y="2041"/>
                  </a:cubicBezTo>
                  <a:cubicBezTo>
                    <a:pt x="2251" y="1767"/>
                    <a:pt x="2453" y="1124"/>
                    <a:pt x="2191" y="588"/>
                  </a:cubicBezTo>
                  <a:cubicBezTo>
                    <a:pt x="1997" y="216"/>
                    <a:pt x="1616" y="0"/>
                    <a:pt x="12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2;p42">
              <a:extLst>
                <a:ext uri="{FF2B5EF4-FFF2-40B4-BE49-F238E27FC236}">
                  <a16:creationId xmlns:a16="http://schemas.microsoft.com/office/drawing/2014/main" id="{4A87FAD0-204C-4B91-965F-797C5A28921F}"/>
                </a:ext>
              </a:extLst>
            </p:cNvPr>
            <p:cNvSpPr/>
            <p:nvPr/>
          </p:nvSpPr>
          <p:spPr>
            <a:xfrm>
              <a:off x="457609" y="2907750"/>
              <a:ext cx="27498" cy="80901"/>
            </a:xfrm>
            <a:custGeom>
              <a:avLst/>
              <a:gdLst/>
              <a:ahLst/>
              <a:cxnLst/>
              <a:rect l="l" t="t" r="r" b="b"/>
              <a:pathLst>
                <a:path w="656" h="1930" extrusionOk="0">
                  <a:moveTo>
                    <a:pt x="656" y="0"/>
                  </a:moveTo>
                  <a:cubicBezTo>
                    <a:pt x="501" y="310"/>
                    <a:pt x="382" y="620"/>
                    <a:pt x="286" y="953"/>
                  </a:cubicBezTo>
                  <a:cubicBezTo>
                    <a:pt x="167" y="1262"/>
                    <a:pt x="72" y="1596"/>
                    <a:pt x="1" y="1929"/>
                  </a:cubicBezTo>
                  <a:cubicBezTo>
                    <a:pt x="144" y="1620"/>
                    <a:pt x="275" y="1298"/>
                    <a:pt x="370" y="977"/>
                  </a:cubicBezTo>
                  <a:cubicBezTo>
                    <a:pt x="489" y="667"/>
                    <a:pt x="584" y="334"/>
                    <a:pt x="6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3;p42">
              <a:extLst>
                <a:ext uri="{FF2B5EF4-FFF2-40B4-BE49-F238E27FC236}">
                  <a16:creationId xmlns:a16="http://schemas.microsoft.com/office/drawing/2014/main" id="{69DD2F63-0150-4B5B-8EE7-B1BC28C558E5}"/>
                </a:ext>
              </a:extLst>
            </p:cNvPr>
            <p:cNvSpPr/>
            <p:nvPr/>
          </p:nvSpPr>
          <p:spPr>
            <a:xfrm>
              <a:off x="686681" y="2789462"/>
              <a:ext cx="27498" cy="80901"/>
            </a:xfrm>
            <a:custGeom>
              <a:avLst/>
              <a:gdLst/>
              <a:ahLst/>
              <a:cxnLst/>
              <a:rect l="l" t="t" r="r" b="b"/>
              <a:pathLst>
                <a:path w="656" h="1930" extrusionOk="0">
                  <a:moveTo>
                    <a:pt x="656" y="1"/>
                  </a:moveTo>
                  <a:cubicBezTo>
                    <a:pt x="513" y="310"/>
                    <a:pt x="382" y="632"/>
                    <a:pt x="286" y="953"/>
                  </a:cubicBezTo>
                  <a:cubicBezTo>
                    <a:pt x="167" y="1263"/>
                    <a:pt x="72" y="1596"/>
                    <a:pt x="1" y="1929"/>
                  </a:cubicBezTo>
                  <a:cubicBezTo>
                    <a:pt x="155" y="1620"/>
                    <a:pt x="275" y="1298"/>
                    <a:pt x="370" y="977"/>
                  </a:cubicBezTo>
                  <a:cubicBezTo>
                    <a:pt x="489" y="667"/>
                    <a:pt x="584" y="334"/>
                    <a:pt x="6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4;p42">
              <a:extLst>
                <a:ext uri="{FF2B5EF4-FFF2-40B4-BE49-F238E27FC236}">
                  <a16:creationId xmlns:a16="http://schemas.microsoft.com/office/drawing/2014/main" id="{6567EC4D-F58E-4FA7-AE31-09F26CF39096}"/>
                </a:ext>
              </a:extLst>
            </p:cNvPr>
            <p:cNvSpPr/>
            <p:nvPr/>
          </p:nvSpPr>
          <p:spPr>
            <a:xfrm>
              <a:off x="574891" y="3125338"/>
              <a:ext cx="23013" cy="83877"/>
            </a:xfrm>
            <a:custGeom>
              <a:avLst/>
              <a:gdLst/>
              <a:ahLst/>
              <a:cxnLst/>
              <a:rect l="l" t="t" r="r" b="b"/>
              <a:pathLst>
                <a:path w="549" h="2001" extrusionOk="0">
                  <a:moveTo>
                    <a:pt x="548" y="1"/>
                  </a:moveTo>
                  <a:lnTo>
                    <a:pt x="548" y="1"/>
                  </a:lnTo>
                  <a:cubicBezTo>
                    <a:pt x="417" y="322"/>
                    <a:pt x="310" y="655"/>
                    <a:pt x="239" y="989"/>
                  </a:cubicBezTo>
                  <a:cubicBezTo>
                    <a:pt x="132" y="1322"/>
                    <a:pt x="48" y="1656"/>
                    <a:pt x="1" y="2001"/>
                  </a:cubicBezTo>
                  <a:cubicBezTo>
                    <a:pt x="132" y="1679"/>
                    <a:pt x="239" y="1358"/>
                    <a:pt x="310" y="1013"/>
                  </a:cubicBezTo>
                  <a:cubicBezTo>
                    <a:pt x="417" y="679"/>
                    <a:pt x="489" y="346"/>
                    <a:pt x="54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5;p42">
              <a:extLst>
                <a:ext uri="{FF2B5EF4-FFF2-40B4-BE49-F238E27FC236}">
                  <a16:creationId xmlns:a16="http://schemas.microsoft.com/office/drawing/2014/main" id="{EAE64706-3C6D-422E-A450-4D50C14E4634}"/>
                </a:ext>
              </a:extLst>
            </p:cNvPr>
            <p:cNvSpPr/>
            <p:nvPr/>
          </p:nvSpPr>
          <p:spPr>
            <a:xfrm>
              <a:off x="809957" y="3006547"/>
              <a:ext cx="18989" cy="81404"/>
            </a:xfrm>
            <a:custGeom>
              <a:avLst/>
              <a:gdLst/>
              <a:ahLst/>
              <a:cxnLst/>
              <a:rect l="l" t="t" r="r" b="b"/>
              <a:pathLst>
                <a:path w="453" h="1942" extrusionOk="0">
                  <a:moveTo>
                    <a:pt x="453" y="1"/>
                  </a:moveTo>
                  <a:lnTo>
                    <a:pt x="453" y="1"/>
                  </a:lnTo>
                  <a:cubicBezTo>
                    <a:pt x="334" y="310"/>
                    <a:pt x="251" y="632"/>
                    <a:pt x="179" y="965"/>
                  </a:cubicBezTo>
                  <a:cubicBezTo>
                    <a:pt x="96" y="1287"/>
                    <a:pt x="36" y="1620"/>
                    <a:pt x="1" y="1942"/>
                  </a:cubicBezTo>
                  <a:cubicBezTo>
                    <a:pt x="120" y="1632"/>
                    <a:pt x="203" y="1311"/>
                    <a:pt x="262" y="989"/>
                  </a:cubicBezTo>
                  <a:cubicBezTo>
                    <a:pt x="358" y="668"/>
                    <a:pt x="417" y="334"/>
                    <a:pt x="4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6;p42">
              <a:extLst>
                <a:ext uri="{FF2B5EF4-FFF2-40B4-BE49-F238E27FC236}">
                  <a16:creationId xmlns:a16="http://schemas.microsoft.com/office/drawing/2014/main" id="{0BD3D8D0-08EE-40A6-A781-57A291EA683A}"/>
                </a:ext>
              </a:extLst>
            </p:cNvPr>
            <p:cNvSpPr/>
            <p:nvPr/>
          </p:nvSpPr>
          <p:spPr>
            <a:xfrm>
              <a:off x="679220" y="3343429"/>
              <a:ext cx="21504" cy="76919"/>
            </a:xfrm>
            <a:custGeom>
              <a:avLst/>
              <a:gdLst/>
              <a:ahLst/>
              <a:cxnLst/>
              <a:rect l="l" t="t" r="r" b="b"/>
              <a:pathLst>
                <a:path w="513" h="1835" extrusionOk="0">
                  <a:moveTo>
                    <a:pt x="512" y="1"/>
                  </a:moveTo>
                  <a:lnTo>
                    <a:pt x="512" y="1"/>
                  </a:lnTo>
                  <a:cubicBezTo>
                    <a:pt x="381" y="286"/>
                    <a:pt x="286" y="596"/>
                    <a:pt x="214" y="905"/>
                  </a:cubicBezTo>
                  <a:cubicBezTo>
                    <a:pt x="119" y="1203"/>
                    <a:pt x="48" y="1513"/>
                    <a:pt x="0" y="1834"/>
                  </a:cubicBezTo>
                  <a:cubicBezTo>
                    <a:pt x="131" y="1536"/>
                    <a:pt x="226" y="1239"/>
                    <a:pt x="298" y="929"/>
                  </a:cubicBezTo>
                  <a:cubicBezTo>
                    <a:pt x="393" y="620"/>
                    <a:pt x="464" y="310"/>
                    <a:pt x="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7;p42">
              <a:extLst>
                <a:ext uri="{FF2B5EF4-FFF2-40B4-BE49-F238E27FC236}">
                  <a16:creationId xmlns:a16="http://schemas.microsoft.com/office/drawing/2014/main" id="{11FF1CE2-A396-41D3-B4A5-92C948991804}"/>
                </a:ext>
              </a:extLst>
            </p:cNvPr>
            <p:cNvSpPr/>
            <p:nvPr/>
          </p:nvSpPr>
          <p:spPr>
            <a:xfrm>
              <a:off x="914245" y="3227656"/>
              <a:ext cx="26995" cy="75913"/>
            </a:xfrm>
            <a:custGeom>
              <a:avLst/>
              <a:gdLst/>
              <a:ahLst/>
              <a:cxnLst/>
              <a:rect l="l" t="t" r="r" b="b"/>
              <a:pathLst>
                <a:path w="644" h="1811" extrusionOk="0">
                  <a:moveTo>
                    <a:pt x="644" y="0"/>
                  </a:moveTo>
                  <a:lnTo>
                    <a:pt x="644" y="0"/>
                  </a:lnTo>
                  <a:cubicBezTo>
                    <a:pt x="501" y="286"/>
                    <a:pt x="382" y="584"/>
                    <a:pt x="287" y="893"/>
                  </a:cubicBezTo>
                  <a:cubicBezTo>
                    <a:pt x="156" y="1191"/>
                    <a:pt x="60" y="1501"/>
                    <a:pt x="1" y="1810"/>
                  </a:cubicBezTo>
                  <a:cubicBezTo>
                    <a:pt x="144" y="1524"/>
                    <a:pt x="263" y="1227"/>
                    <a:pt x="358" y="917"/>
                  </a:cubicBezTo>
                  <a:cubicBezTo>
                    <a:pt x="489" y="619"/>
                    <a:pt x="584" y="310"/>
                    <a:pt x="6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8;p42">
              <a:extLst>
                <a:ext uri="{FF2B5EF4-FFF2-40B4-BE49-F238E27FC236}">
                  <a16:creationId xmlns:a16="http://schemas.microsoft.com/office/drawing/2014/main" id="{CC2C746C-427F-4EA3-B10B-819DAD019BA5}"/>
                </a:ext>
              </a:extLst>
            </p:cNvPr>
            <p:cNvSpPr/>
            <p:nvPr/>
          </p:nvSpPr>
          <p:spPr>
            <a:xfrm>
              <a:off x="788496" y="3563532"/>
              <a:ext cx="29468" cy="78889"/>
            </a:xfrm>
            <a:custGeom>
              <a:avLst/>
              <a:gdLst/>
              <a:ahLst/>
              <a:cxnLst/>
              <a:rect l="l" t="t" r="r" b="b"/>
              <a:pathLst>
                <a:path w="703" h="1882" extrusionOk="0">
                  <a:moveTo>
                    <a:pt x="703" y="0"/>
                  </a:moveTo>
                  <a:cubicBezTo>
                    <a:pt x="548" y="298"/>
                    <a:pt x="417" y="607"/>
                    <a:pt x="322" y="929"/>
                  </a:cubicBezTo>
                  <a:cubicBezTo>
                    <a:pt x="191" y="1238"/>
                    <a:pt x="84" y="1560"/>
                    <a:pt x="1" y="1881"/>
                  </a:cubicBezTo>
                  <a:cubicBezTo>
                    <a:pt x="155" y="1584"/>
                    <a:pt x="298" y="1274"/>
                    <a:pt x="393" y="953"/>
                  </a:cubicBezTo>
                  <a:cubicBezTo>
                    <a:pt x="524" y="643"/>
                    <a:pt x="632" y="322"/>
                    <a:pt x="7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9;p42">
              <a:extLst>
                <a:ext uri="{FF2B5EF4-FFF2-40B4-BE49-F238E27FC236}">
                  <a16:creationId xmlns:a16="http://schemas.microsoft.com/office/drawing/2014/main" id="{9388405F-6CE2-45FB-9DBA-235F1A0AC6B1}"/>
                </a:ext>
              </a:extLst>
            </p:cNvPr>
            <p:cNvSpPr/>
            <p:nvPr/>
          </p:nvSpPr>
          <p:spPr>
            <a:xfrm>
              <a:off x="1028551" y="3571496"/>
              <a:ext cx="22510" cy="89368"/>
            </a:xfrm>
            <a:custGeom>
              <a:avLst/>
              <a:gdLst/>
              <a:ahLst/>
              <a:cxnLst/>
              <a:rect l="l" t="t" r="r" b="b"/>
              <a:pathLst>
                <a:path w="537" h="2132" extrusionOk="0">
                  <a:moveTo>
                    <a:pt x="536" y="1"/>
                  </a:moveTo>
                  <a:lnTo>
                    <a:pt x="536" y="1"/>
                  </a:lnTo>
                  <a:cubicBezTo>
                    <a:pt x="405" y="346"/>
                    <a:pt x="298" y="703"/>
                    <a:pt x="227" y="1060"/>
                  </a:cubicBezTo>
                  <a:cubicBezTo>
                    <a:pt x="120" y="1406"/>
                    <a:pt x="48" y="1763"/>
                    <a:pt x="0" y="2132"/>
                  </a:cubicBezTo>
                  <a:cubicBezTo>
                    <a:pt x="131" y="1787"/>
                    <a:pt x="227" y="1441"/>
                    <a:pt x="310" y="1084"/>
                  </a:cubicBezTo>
                  <a:cubicBezTo>
                    <a:pt x="405" y="727"/>
                    <a:pt x="489" y="370"/>
                    <a:pt x="5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0;p42">
              <a:extLst>
                <a:ext uri="{FF2B5EF4-FFF2-40B4-BE49-F238E27FC236}">
                  <a16:creationId xmlns:a16="http://schemas.microsoft.com/office/drawing/2014/main" id="{805B6728-41E5-4BF5-8F9A-6B4EBDC9ECC7}"/>
                </a:ext>
              </a:extLst>
            </p:cNvPr>
            <p:cNvSpPr/>
            <p:nvPr/>
          </p:nvSpPr>
          <p:spPr>
            <a:xfrm>
              <a:off x="839885" y="3576485"/>
              <a:ext cx="322974" cy="163269"/>
            </a:xfrm>
            <a:custGeom>
              <a:avLst/>
              <a:gdLst/>
              <a:ahLst/>
              <a:cxnLst/>
              <a:rect l="l" t="t" r="r" b="b"/>
              <a:pathLst>
                <a:path w="7705" h="3895" extrusionOk="0">
                  <a:moveTo>
                    <a:pt x="7691" y="0"/>
                  </a:moveTo>
                  <a:cubicBezTo>
                    <a:pt x="7633" y="0"/>
                    <a:pt x="5925" y="849"/>
                    <a:pt x="3835" y="1906"/>
                  </a:cubicBezTo>
                  <a:cubicBezTo>
                    <a:pt x="1715" y="2977"/>
                    <a:pt x="1" y="3870"/>
                    <a:pt x="13" y="3894"/>
                  </a:cubicBezTo>
                  <a:cubicBezTo>
                    <a:pt x="13" y="3894"/>
                    <a:pt x="13" y="3894"/>
                    <a:pt x="13" y="3894"/>
                  </a:cubicBezTo>
                  <a:cubicBezTo>
                    <a:pt x="48" y="3894"/>
                    <a:pt x="1766" y="3041"/>
                    <a:pt x="3870" y="1977"/>
                  </a:cubicBezTo>
                  <a:cubicBezTo>
                    <a:pt x="5990" y="906"/>
                    <a:pt x="7704" y="25"/>
                    <a:pt x="7692" y="1"/>
                  </a:cubicBezTo>
                  <a:cubicBezTo>
                    <a:pt x="7692" y="0"/>
                    <a:pt x="7692" y="0"/>
                    <a:pt x="76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1;p42">
              <a:extLst>
                <a:ext uri="{FF2B5EF4-FFF2-40B4-BE49-F238E27FC236}">
                  <a16:creationId xmlns:a16="http://schemas.microsoft.com/office/drawing/2014/main" id="{27C29E66-6F58-40D4-A179-53EF70560B41}"/>
                </a:ext>
              </a:extLst>
            </p:cNvPr>
            <p:cNvSpPr/>
            <p:nvPr/>
          </p:nvSpPr>
          <p:spPr>
            <a:xfrm>
              <a:off x="374782" y="2704079"/>
              <a:ext cx="322932" cy="162808"/>
            </a:xfrm>
            <a:custGeom>
              <a:avLst/>
              <a:gdLst/>
              <a:ahLst/>
              <a:cxnLst/>
              <a:rect l="l" t="t" r="r" b="b"/>
              <a:pathLst>
                <a:path w="7704" h="3884" extrusionOk="0">
                  <a:moveTo>
                    <a:pt x="7689" y="1"/>
                  </a:moveTo>
                  <a:cubicBezTo>
                    <a:pt x="7610" y="1"/>
                    <a:pt x="5911" y="845"/>
                    <a:pt x="3834" y="1895"/>
                  </a:cubicBezTo>
                  <a:cubicBezTo>
                    <a:pt x="1727" y="2966"/>
                    <a:pt x="0" y="3871"/>
                    <a:pt x="12" y="3883"/>
                  </a:cubicBezTo>
                  <a:cubicBezTo>
                    <a:pt x="12" y="3883"/>
                    <a:pt x="13" y="3884"/>
                    <a:pt x="14" y="3884"/>
                  </a:cubicBezTo>
                  <a:cubicBezTo>
                    <a:pt x="72" y="3884"/>
                    <a:pt x="1780" y="3047"/>
                    <a:pt x="3870" y="1978"/>
                  </a:cubicBezTo>
                  <a:cubicBezTo>
                    <a:pt x="5989" y="907"/>
                    <a:pt x="7704" y="14"/>
                    <a:pt x="7692" y="2"/>
                  </a:cubicBezTo>
                  <a:cubicBezTo>
                    <a:pt x="7691" y="1"/>
                    <a:pt x="7691" y="1"/>
                    <a:pt x="768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2;p42">
              <a:extLst>
                <a:ext uri="{FF2B5EF4-FFF2-40B4-BE49-F238E27FC236}">
                  <a16:creationId xmlns:a16="http://schemas.microsoft.com/office/drawing/2014/main" id="{ABDEF186-63DE-4499-8582-BAE7387FE0DC}"/>
                </a:ext>
              </a:extLst>
            </p:cNvPr>
            <p:cNvSpPr/>
            <p:nvPr/>
          </p:nvSpPr>
          <p:spPr>
            <a:xfrm>
              <a:off x="545968" y="2828906"/>
              <a:ext cx="3018" cy="1886"/>
            </a:xfrm>
            <a:custGeom>
              <a:avLst/>
              <a:gdLst/>
              <a:ahLst/>
              <a:cxnLst/>
              <a:rect l="l" t="t" r="r" b="b"/>
              <a:pathLst>
                <a:path w="72" h="45" extrusionOk="0">
                  <a:moveTo>
                    <a:pt x="72" y="0"/>
                  </a:moveTo>
                  <a:lnTo>
                    <a:pt x="0" y="36"/>
                  </a:lnTo>
                  <a:cubicBezTo>
                    <a:pt x="0" y="42"/>
                    <a:pt x="6" y="45"/>
                    <a:pt x="15" y="45"/>
                  </a:cubicBezTo>
                  <a:cubicBezTo>
                    <a:pt x="24" y="45"/>
                    <a:pt x="36" y="42"/>
                    <a:pt x="48" y="36"/>
                  </a:cubicBezTo>
                  <a:cubicBezTo>
                    <a:pt x="63" y="28"/>
                    <a:pt x="68" y="21"/>
                    <a:pt x="70" y="13"/>
                  </a:cubicBezTo>
                  <a:lnTo>
                    <a:pt x="70" y="13"/>
                  </a:lnTo>
                  <a:cubicBezTo>
                    <a:pt x="71" y="13"/>
                    <a:pt x="71" y="13"/>
                    <a:pt x="72" y="12"/>
                  </a:cubicBezTo>
                  <a:cubicBezTo>
                    <a:pt x="72" y="12"/>
                    <a:pt x="72" y="0"/>
                    <a:pt x="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3;p42">
              <a:extLst>
                <a:ext uri="{FF2B5EF4-FFF2-40B4-BE49-F238E27FC236}">
                  <a16:creationId xmlns:a16="http://schemas.microsoft.com/office/drawing/2014/main" id="{87B93BE0-E121-44F1-8FE6-9763DF6D3428}"/>
                </a:ext>
              </a:extLst>
            </p:cNvPr>
            <p:cNvSpPr/>
            <p:nvPr/>
          </p:nvSpPr>
          <p:spPr>
            <a:xfrm>
              <a:off x="542950" y="2781498"/>
              <a:ext cx="448224" cy="879890"/>
            </a:xfrm>
            <a:custGeom>
              <a:avLst/>
              <a:gdLst/>
              <a:ahLst/>
              <a:cxnLst/>
              <a:rect l="l" t="t" r="r" b="b"/>
              <a:pathLst>
                <a:path w="10693" h="20991" extrusionOk="0">
                  <a:moveTo>
                    <a:pt x="25" y="0"/>
                  </a:moveTo>
                  <a:cubicBezTo>
                    <a:pt x="25" y="0"/>
                    <a:pt x="25" y="0"/>
                    <a:pt x="24" y="0"/>
                  </a:cubicBezTo>
                  <a:cubicBezTo>
                    <a:pt x="1" y="12"/>
                    <a:pt x="2370" y="4715"/>
                    <a:pt x="5311" y="10513"/>
                  </a:cubicBezTo>
                  <a:cubicBezTo>
                    <a:pt x="8248" y="16304"/>
                    <a:pt x="10639" y="20991"/>
                    <a:pt x="10669" y="20991"/>
                  </a:cubicBezTo>
                  <a:cubicBezTo>
                    <a:pt x="10669" y="20991"/>
                    <a:pt x="10669" y="20991"/>
                    <a:pt x="10669" y="20991"/>
                  </a:cubicBezTo>
                  <a:cubicBezTo>
                    <a:pt x="10692" y="20979"/>
                    <a:pt x="8323" y="16276"/>
                    <a:pt x="5382" y="10478"/>
                  </a:cubicBezTo>
                  <a:cubicBezTo>
                    <a:pt x="2445" y="4687"/>
                    <a:pt x="54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4;p42">
              <a:extLst>
                <a:ext uri="{FF2B5EF4-FFF2-40B4-BE49-F238E27FC236}">
                  <a16:creationId xmlns:a16="http://schemas.microsoft.com/office/drawing/2014/main" id="{9A80EDD8-A899-422D-A63C-41BEC299B5EA}"/>
                </a:ext>
              </a:extLst>
            </p:cNvPr>
            <p:cNvSpPr/>
            <p:nvPr/>
          </p:nvSpPr>
          <p:spPr>
            <a:xfrm>
              <a:off x="320375" y="3595976"/>
              <a:ext cx="547023" cy="788091"/>
            </a:xfrm>
            <a:custGeom>
              <a:avLst/>
              <a:gdLst/>
              <a:ahLst/>
              <a:cxnLst/>
              <a:rect l="l" t="t" r="r" b="b"/>
              <a:pathLst>
                <a:path w="13050" h="18801" extrusionOk="0">
                  <a:moveTo>
                    <a:pt x="3227" y="0"/>
                  </a:moveTo>
                  <a:lnTo>
                    <a:pt x="3227" y="1703"/>
                  </a:lnTo>
                  <a:lnTo>
                    <a:pt x="3203" y="1703"/>
                  </a:lnTo>
                  <a:cubicBezTo>
                    <a:pt x="1453" y="1750"/>
                    <a:pt x="48" y="3179"/>
                    <a:pt x="48" y="4929"/>
                  </a:cubicBezTo>
                  <a:cubicBezTo>
                    <a:pt x="24" y="8608"/>
                    <a:pt x="12" y="14561"/>
                    <a:pt x="12" y="17288"/>
                  </a:cubicBezTo>
                  <a:cubicBezTo>
                    <a:pt x="0" y="18098"/>
                    <a:pt x="655" y="18752"/>
                    <a:pt x="1465" y="18752"/>
                  </a:cubicBezTo>
                  <a:lnTo>
                    <a:pt x="11514" y="18800"/>
                  </a:lnTo>
                  <a:cubicBezTo>
                    <a:pt x="12323" y="18800"/>
                    <a:pt x="12978" y="18145"/>
                    <a:pt x="12990" y="17347"/>
                  </a:cubicBezTo>
                  <a:lnTo>
                    <a:pt x="13038" y="5096"/>
                  </a:lnTo>
                  <a:cubicBezTo>
                    <a:pt x="13050" y="3298"/>
                    <a:pt x="11609" y="1846"/>
                    <a:pt x="9811" y="1834"/>
                  </a:cubicBezTo>
                  <a:lnTo>
                    <a:pt x="9811" y="24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5;p42">
              <a:extLst>
                <a:ext uri="{FF2B5EF4-FFF2-40B4-BE49-F238E27FC236}">
                  <a16:creationId xmlns:a16="http://schemas.microsoft.com/office/drawing/2014/main" id="{4B69B705-4B47-4AC4-81BB-588B56925C65}"/>
                </a:ext>
              </a:extLst>
            </p:cNvPr>
            <p:cNvSpPr/>
            <p:nvPr/>
          </p:nvSpPr>
          <p:spPr>
            <a:xfrm>
              <a:off x="455639" y="3605952"/>
              <a:ext cx="276530" cy="45439"/>
            </a:xfrm>
            <a:custGeom>
              <a:avLst/>
              <a:gdLst/>
              <a:ahLst/>
              <a:cxnLst/>
              <a:rect l="l" t="t" r="r" b="b"/>
              <a:pathLst>
                <a:path w="6597" h="1084" extrusionOk="0">
                  <a:moveTo>
                    <a:pt x="12" y="0"/>
                  </a:moveTo>
                  <a:lnTo>
                    <a:pt x="0" y="810"/>
                  </a:lnTo>
                  <a:lnTo>
                    <a:pt x="6584" y="1084"/>
                  </a:lnTo>
                  <a:lnTo>
                    <a:pt x="6596" y="2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6;p42">
              <a:extLst>
                <a:ext uri="{FF2B5EF4-FFF2-40B4-BE49-F238E27FC236}">
                  <a16:creationId xmlns:a16="http://schemas.microsoft.com/office/drawing/2014/main" id="{56125334-1FE3-4C63-BF2B-913A975A5BE9}"/>
                </a:ext>
              </a:extLst>
            </p:cNvPr>
            <p:cNvSpPr/>
            <p:nvPr/>
          </p:nvSpPr>
          <p:spPr>
            <a:xfrm>
              <a:off x="424159" y="3490640"/>
              <a:ext cx="341418" cy="138789"/>
            </a:xfrm>
            <a:custGeom>
              <a:avLst/>
              <a:gdLst/>
              <a:ahLst/>
              <a:cxnLst/>
              <a:rect l="l" t="t" r="r" b="b"/>
              <a:pathLst>
                <a:path w="8145" h="3311" extrusionOk="0">
                  <a:moveTo>
                    <a:pt x="513" y="1"/>
                  </a:moveTo>
                  <a:cubicBezTo>
                    <a:pt x="239" y="1"/>
                    <a:pt x="13" y="227"/>
                    <a:pt x="13" y="489"/>
                  </a:cubicBezTo>
                  <a:lnTo>
                    <a:pt x="1" y="2954"/>
                  </a:lnTo>
                  <a:cubicBezTo>
                    <a:pt x="1" y="3132"/>
                    <a:pt x="144" y="3275"/>
                    <a:pt x="322" y="3275"/>
                  </a:cubicBezTo>
                  <a:lnTo>
                    <a:pt x="7811" y="3311"/>
                  </a:lnTo>
                  <a:cubicBezTo>
                    <a:pt x="7990" y="3311"/>
                    <a:pt x="8133" y="3168"/>
                    <a:pt x="8133" y="3001"/>
                  </a:cubicBezTo>
                  <a:lnTo>
                    <a:pt x="8145" y="525"/>
                  </a:lnTo>
                  <a:cubicBezTo>
                    <a:pt x="8145" y="263"/>
                    <a:pt x="7919" y="37"/>
                    <a:pt x="7645" y="37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7;p42">
              <a:extLst>
                <a:ext uri="{FF2B5EF4-FFF2-40B4-BE49-F238E27FC236}">
                  <a16:creationId xmlns:a16="http://schemas.microsoft.com/office/drawing/2014/main" id="{BAF66FBD-62DE-4D2B-88F7-88469EDD878F}"/>
                </a:ext>
              </a:extLst>
            </p:cNvPr>
            <p:cNvSpPr/>
            <p:nvPr/>
          </p:nvSpPr>
          <p:spPr>
            <a:xfrm>
              <a:off x="464106" y="3492149"/>
              <a:ext cx="7545" cy="136316"/>
            </a:xfrm>
            <a:custGeom>
              <a:avLst/>
              <a:gdLst/>
              <a:ahLst/>
              <a:cxnLst/>
              <a:rect l="l" t="t" r="r" b="b"/>
              <a:pathLst>
                <a:path w="180" h="3252" extrusionOk="0">
                  <a:moveTo>
                    <a:pt x="96" y="1"/>
                  </a:moveTo>
                  <a:cubicBezTo>
                    <a:pt x="48" y="1"/>
                    <a:pt x="12" y="727"/>
                    <a:pt x="0" y="1620"/>
                  </a:cubicBezTo>
                  <a:cubicBezTo>
                    <a:pt x="0" y="2525"/>
                    <a:pt x="36" y="3251"/>
                    <a:pt x="84" y="3251"/>
                  </a:cubicBezTo>
                  <a:cubicBezTo>
                    <a:pt x="131" y="3251"/>
                    <a:pt x="167" y="2525"/>
                    <a:pt x="179" y="1620"/>
                  </a:cubicBezTo>
                  <a:cubicBezTo>
                    <a:pt x="179" y="727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8;p42">
              <a:extLst>
                <a:ext uri="{FF2B5EF4-FFF2-40B4-BE49-F238E27FC236}">
                  <a16:creationId xmlns:a16="http://schemas.microsoft.com/office/drawing/2014/main" id="{7AF1486A-3117-42D1-8F9B-51B55EF8FAE8}"/>
                </a:ext>
              </a:extLst>
            </p:cNvPr>
            <p:cNvSpPr/>
            <p:nvPr/>
          </p:nvSpPr>
          <p:spPr>
            <a:xfrm>
              <a:off x="500531" y="3492149"/>
              <a:ext cx="7545" cy="136316"/>
            </a:xfrm>
            <a:custGeom>
              <a:avLst/>
              <a:gdLst/>
              <a:ahLst/>
              <a:cxnLst/>
              <a:rect l="l" t="t" r="r" b="b"/>
              <a:pathLst>
                <a:path w="180" h="3252" extrusionOk="0">
                  <a:moveTo>
                    <a:pt x="96" y="1"/>
                  </a:moveTo>
                  <a:cubicBezTo>
                    <a:pt x="48" y="1"/>
                    <a:pt x="13" y="727"/>
                    <a:pt x="13" y="1632"/>
                  </a:cubicBezTo>
                  <a:cubicBezTo>
                    <a:pt x="1" y="2525"/>
                    <a:pt x="36" y="3251"/>
                    <a:pt x="84" y="3251"/>
                  </a:cubicBezTo>
                  <a:cubicBezTo>
                    <a:pt x="132" y="3251"/>
                    <a:pt x="179" y="2525"/>
                    <a:pt x="179" y="1632"/>
                  </a:cubicBezTo>
                  <a:cubicBezTo>
                    <a:pt x="179" y="727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9;p42">
              <a:extLst>
                <a:ext uri="{FF2B5EF4-FFF2-40B4-BE49-F238E27FC236}">
                  <a16:creationId xmlns:a16="http://schemas.microsoft.com/office/drawing/2014/main" id="{9E59D697-E730-43D5-A6F3-DA51EFF3E19F}"/>
                </a:ext>
              </a:extLst>
            </p:cNvPr>
            <p:cNvSpPr/>
            <p:nvPr/>
          </p:nvSpPr>
          <p:spPr>
            <a:xfrm>
              <a:off x="536956" y="3492149"/>
              <a:ext cx="7545" cy="136777"/>
            </a:xfrm>
            <a:custGeom>
              <a:avLst/>
              <a:gdLst/>
              <a:ahLst/>
              <a:cxnLst/>
              <a:rect l="l" t="t" r="r" b="b"/>
              <a:pathLst>
                <a:path w="180" h="3263" extrusionOk="0">
                  <a:moveTo>
                    <a:pt x="96" y="1"/>
                  </a:moveTo>
                  <a:cubicBezTo>
                    <a:pt x="48" y="1"/>
                    <a:pt x="13" y="739"/>
                    <a:pt x="1" y="1632"/>
                  </a:cubicBezTo>
                  <a:cubicBezTo>
                    <a:pt x="1" y="2525"/>
                    <a:pt x="37" y="3263"/>
                    <a:pt x="84" y="3263"/>
                  </a:cubicBezTo>
                  <a:cubicBezTo>
                    <a:pt x="132" y="3263"/>
                    <a:pt x="167" y="2537"/>
                    <a:pt x="179" y="1632"/>
                  </a:cubicBezTo>
                  <a:cubicBezTo>
                    <a:pt x="179" y="739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70;p42">
              <a:extLst>
                <a:ext uri="{FF2B5EF4-FFF2-40B4-BE49-F238E27FC236}">
                  <a16:creationId xmlns:a16="http://schemas.microsoft.com/office/drawing/2014/main" id="{CF1C19FE-5E6A-4561-BA69-782F4C502F2F}"/>
                </a:ext>
              </a:extLst>
            </p:cNvPr>
            <p:cNvSpPr/>
            <p:nvPr/>
          </p:nvSpPr>
          <p:spPr>
            <a:xfrm>
              <a:off x="573382" y="3492652"/>
              <a:ext cx="7545" cy="136274"/>
            </a:xfrm>
            <a:custGeom>
              <a:avLst/>
              <a:gdLst/>
              <a:ahLst/>
              <a:cxnLst/>
              <a:rect l="l" t="t" r="r" b="b"/>
              <a:pathLst>
                <a:path w="180" h="3251" extrusionOk="0">
                  <a:moveTo>
                    <a:pt x="96" y="1"/>
                  </a:moveTo>
                  <a:cubicBezTo>
                    <a:pt x="49" y="1"/>
                    <a:pt x="13" y="727"/>
                    <a:pt x="1" y="1620"/>
                  </a:cubicBezTo>
                  <a:cubicBezTo>
                    <a:pt x="1" y="2525"/>
                    <a:pt x="37" y="3251"/>
                    <a:pt x="84" y="3251"/>
                  </a:cubicBezTo>
                  <a:cubicBezTo>
                    <a:pt x="132" y="3251"/>
                    <a:pt x="168" y="2525"/>
                    <a:pt x="180" y="1620"/>
                  </a:cubicBezTo>
                  <a:cubicBezTo>
                    <a:pt x="180" y="727"/>
                    <a:pt x="144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71;p42">
              <a:extLst>
                <a:ext uri="{FF2B5EF4-FFF2-40B4-BE49-F238E27FC236}">
                  <a16:creationId xmlns:a16="http://schemas.microsoft.com/office/drawing/2014/main" id="{5FE4557A-FDD8-47A4-BA53-9CD6DEE2BDCB}"/>
                </a:ext>
              </a:extLst>
            </p:cNvPr>
            <p:cNvSpPr/>
            <p:nvPr/>
          </p:nvSpPr>
          <p:spPr>
            <a:xfrm>
              <a:off x="609849" y="3492652"/>
              <a:ext cx="7503" cy="136274"/>
            </a:xfrm>
            <a:custGeom>
              <a:avLst/>
              <a:gdLst/>
              <a:ahLst/>
              <a:cxnLst/>
              <a:rect l="l" t="t" r="r" b="b"/>
              <a:pathLst>
                <a:path w="179" h="3251" extrusionOk="0">
                  <a:moveTo>
                    <a:pt x="95" y="1"/>
                  </a:moveTo>
                  <a:cubicBezTo>
                    <a:pt x="48" y="1"/>
                    <a:pt x="12" y="727"/>
                    <a:pt x="0" y="1632"/>
                  </a:cubicBezTo>
                  <a:cubicBezTo>
                    <a:pt x="0" y="2525"/>
                    <a:pt x="36" y="3251"/>
                    <a:pt x="83" y="3251"/>
                  </a:cubicBezTo>
                  <a:cubicBezTo>
                    <a:pt x="131" y="3251"/>
                    <a:pt x="167" y="2525"/>
                    <a:pt x="179" y="1632"/>
                  </a:cubicBezTo>
                  <a:cubicBezTo>
                    <a:pt x="179" y="727"/>
                    <a:pt x="143" y="1"/>
                    <a:pt x="9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72;p42">
              <a:extLst>
                <a:ext uri="{FF2B5EF4-FFF2-40B4-BE49-F238E27FC236}">
                  <a16:creationId xmlns:a16="http://schemas.microsoft.com/office/drawing/2014/main" id="{DC14444A-0947-4393-9A06-04877C4E11C2}"/>
                </a:ext>
              </a:extLst>
            </p:cNvPr>
            <p:cNvSpPr/>
            <p:nvPr/>
          </p:nvSpPr>
          <p:spPr>
            <a:xfrm>
              <a:off x="646274" y="3492652"/>
              <a:ext cx="7503" cy="136777"/>
            </a:xfrm>
            <a:custGeom>
              <a:avLst/>
              <a:gdLst/>
              <a:ahLst/>
              <a:cxnLst/>
              <a:rect l="l" t="t" r="r" b="b"/>
              <a:pathLst>
                <a:path w="179" h="3263" extrusionOk="0">
                  <a:moveTo>
                    <a:pt x="96" y="1"/>
                  </a:moveTo>
                  <a:cubicBezTo>
                    <a:pt x="48" y="1"/>
                    <a:pt x="0" y="739"/>
                    <a:pt x="0" y="1632"/>
                  </a:cubicBezTo>
                  <a:cubicBezTo>
                    <a:pt x="0" y="2525"/>
                    <a:pt x="36" y="3263"/>
                    <a:pt x="84" y="3263"/>
                  </a:cubicBezTo>
                  <a:cubicBezTo>
                    <a:pt x="131" y="3263"/>
                    <a:pt x="167" y="2537"/>
                    <a:pt x="179" y="1632"/>
                  </a:cubicBezTo>
                  <a:cubicBezTo>
                    <a:pt x="179" y="739"/>
                    <a:pt x="143" y="1"/>
                    <a:pt x="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73;p42">
              <a:extLst>
                <a:ext uri="{FF2B5EF4-FFF2-40B4-BE49-F238E27FC236}">
                  <a16:creationId xmlns:a16="http://schemas.microsoft.com/office/drawing/2014/main" id="{16F9E6A3-B1F1-449A-98FC-9B483C71EAEA}"/>
                </a:ext>
              </a:extLst>
            </p:cNvPr>
            <p:cNvSpPr/>
            <p:nvPr/>
          </p:nvSpPr>
          <p:spPr>
            <a:xfrm>
              <a:off x="682699" y="3493155"/>
              <a:ext cx="7503" cy="136274"/>
            </a:xfrm>
            <a:custGeom>
              <a:avLst/>
              <a:gdLst/>
              <a:ahLst/>
              <a:cxnLst/>
              <a:rect l="l" t="t" r="r" b="b"/>
              <a:pathLst>
                <a:path w="179" h="3251" extrusionOk="0">
                  <a:moveTo>
                    <a:pt x="96" y="0"/>
                  </a:moveTo>
                  <a:cubicBezTo>
                    <a:pt x="48" y="0"/>
                    <a:pt x="0" y="727"/>
                    <a:pt x="0" y="1620"/>
                  </a:cubicBezTo>
                  <a:cubicBezTo>
                    <a:pt x="0" y="2525"/>
                    <a:pt x="36" y="3251"/>
                    <a:pt x="84" y="3251"/>
                  </a:cubicBezTo>
                  <a:cubicBezTo>
                    <a:pt x="131" y="3251"/>
                    <a:pt x="167" y="2525"/>
                    <a:pt x="167" y="1620"/>
                  </a:cubicBezTo>
                  <a:cubicBezTo>
                    <a:pt x="179" y="727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4;p42">
              <a:extLst>
                <a:ext uri="{FF2B5EF4-FFF2-40B4-BE49-F238E27FC236}">
                  <a16:creationId xmlns:a16="http://schemas.microsoft.com/office/drawing/2014/main" id="{E8D77834-4BCA-43A7-A8CF-FAD4CCAAD491}"/>
                </a:ext>
              </a:extLst>
            </p:cNvPr>
            <p:cNvSpPr/>
            <p:nvPr/>
          </p:nvSpPr>
          <p:spPr>
            <a:xfrm>
              <a:off x="719125" y="3493155"/>
              <a:ext cx="7545" cy="136274"/>
            </a:xfrm>
            <a:custGeom>
              <a:avLst/>
              <a:gdLst/>
              <a:ahLst/>
              <a:cxnLst/>
              <a:rect l="l" t="t" r="r" b="b"/>
              <a:pathLst>
                <a:path w="180" h="3251" extrusionOk="0">
                  <a:moveTo>
                    <a:pt x="96" y="0"/>
                  </a:moveTo>
                  <a:cubicBezTo>
                    <a:pt x="48" y="0"/>
                    <a:pt x="12" y="727"/>
                    <a:pt x="1" y="1632"/>
                  </a:cubicBezTo>
                  <a:cubicBezTo>
                    <a:pt x="1" y="2525"/>
                    <a:pt x="36" y="3251"/>
                    <a:pt x="84" y="3251"/>
                  </a:cubicBezTo>
                  <a:cubicBezTo>
                    <a:pt x="120" y="3251"/>
                    <a:pt x="167" y="2525"/>
                    <a:pt x="179" y="1632"/>
                  </a:cubicBezTo>
                  <a:cubicBezTo>
                    <a:pt x="179" y="727"/>
                    <a:pt x="143" y="0"/>
                    <a:pt x="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5;p42">
              <a:extLst>
                <a:ext uri="{FF2B5EF4-FFF2-40B4-BE49-F238E27FC236}">
                  <a16:creationId xmlns:a16="http://schemas.microsoft.com/office/drawing/2014/main" id="{4000478C-495A-425D-A610-AAB3E444F43F}"/>
                </a:ext>
              </a:extLst>
            </p:cNvPr>
            <p:cNvSpPr/>
            <p:nvPr/>
          </p:nvSpPr>
          <p:spPr>
            <a:xfrm>
              <a:off x="397710" y="3877444"/>
              <a:ext cx="396833" cy="263032"/>
            </a:xfrm>
            <a:custGeom>
              <a:avLst/>
              <a:gdLst/>
              <a:ahLst/>
              <a:cxnLst/>
              <a:rect l="l" t="t" r="r" b="b"/>
              <a:pathLst>
                <a:path w="9467" h="6275" extrusionOk="0">
                  <a:moveTo>
                    <a:pt x="275" y="0"/>
                  </a:moveTo>
                  <a:cubicBezTo>
                    <a:pt x="144" y="0"/>
                    <a:pt x="37" y="107"/>
                    <a:pt x="37" y="238"/>
                  </a:cubicBezTo>
                  <a:lnTo>
                    <a:pt x="13" y="5989"/>
                  </a:lnTo>
                  <a:cubicBezTo>
                    <a:pt x="1" y="6132"/>
                    <a:pt x="120" y="6239"/>
                    <a:pt x="251" y="6239"/>
                  </a:cubicBezTo>
                  <a:lnTo>
                    <a:pt x="9193" y="6275"/>
                  </a:lnTo>
                  <a:cubicBezTo>
                    <a:pt x="9335" y="6275"/>
                    <a:pt x="9443" y="6168"/>
                    <a:pt x="9443" y="6037"/>
                  </a:cubicBezTo>
                  <a:lnTo>
                    <a:pt x="9466" y="286"/>
                  </a:lnTo>
                  <a:cubicBezTo>
                    <a:pt x="9466" y="155"/>
                    <a:pt x="9359" y="36"/>
                    <a:pt x="9228" y="36"/>
                  </a:cubicBezTo>
                  <a:lnTo>
                    <a:pt x="27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6;p42">
              <a:extLst>
                <a:ext uri="{FF2B5EF4-FFF2-40B4-BE49-F238E27FC236}">
                  <a16:creationId xmlns:a16="http://schemas.microsoft.com/office/drawing/2014/main" id="{683F7247-396E-4E6E-B7EE-74E289225DBD}"/>
                </a:ext>
              </a:extLst>
            </p:cNvPr>
            <p:cNvSpPr/>
            <p:nvPr/>
          </p:nvSpPr>
          <p:spPr>
            <a:xfrm>
              <a:off x="416992" y="3890313"/>
              <a:ext cx="353574" cy="233690"/>
            </a:xfrm>
            <a:custGeom>
              <a:avLst/>
              <a:gdLst/>
              <a:ahLst/>
              <a:cxnLst/>
              <a:rect l="l" t="t" r="r" b="b"/>
              <a:pathLst>
                <a:path w="8435" h="5575" extrusionOk="0">
                  <a:moveTo>
                    <a:pt x="113" y="1"/>
                  </a:moveTo>
                  <a:lnTo>
                    <a:pt x="113" y="1"/>
                  </a:lnTo>
                  <a:cubicBezTo>
                    <a:pt x="107" y="1"/>
                    <a:pt x="47" y="58"/>
                    <a:pt x="17" y="87"/>
                  </a:cubicBezTo>
                  <a:lnTo>
                    <a:pt x="17" y="87"/>
                  </a:lnTo>
                  <a:lnTo>
                    <a:pt x="17" y="86"/>
                  </a:lnTo>
                  <a:cubicBezTo>
                    <a:pt x="5" y="98"/>
                    <a:pt x="0" y="103"/>
                    <a:pt x="0" y="103"/>
                  </a:cubicBezTo>
                  <a:cubicBezTo>
                    <a:pt x="0" y="103"/>
                    <a:pt x="7" y="97"/>
                    <a:pt x="17" y="87"/>
                  </a:cubicBezTo>
                  <a:lnTo>
                    <a:pt x="17" y="87"/>
                  </a:lnTo>
                  <a:lnTo>
                    <a:pt x="17" y="801"/>
                  </a:lnTo>
                  <a:lnTo>
                    <a:pt x="17" y="1503"/>
                  </a:lnTo>
                  <a:lnTo>
                    <a:pt x="17" y="2884"/>
                  </a:lnTo>
                  <a:lnTo>
                    <a:pt x="17" y="5503"/>
                  </a:lnTo>
                  <a:lnTo>
                    <a:pt x="17" y="5575"/>
                  </a:lnTo>
                  <a:lnTo>
                    <a:pt x="101" y="5575"/>
                  </a:lnTo>
                  <a:lnTo>
                    <a:pt x="6089" y="5563"/>
                  </a:lnTo>
                  <a:lnTo>
                    <a:pt x="7780" y="5551"/>
                  </a:lnTo>
                  <a:lnTo>
                    <a:pt x="8221" y="5551"/>
                  </a:lnTo>
                  <a:cubicBezTo>
                    <a:pt x="8268" y="5551"/>
                    <a:pt x="8316" y="5551"/>
                    <a:pt x="8375" y="5539"/>
                  </a:cubicBezTo>
                  <a:lnTo>
                    <a:pt x="8209" y="5527"/>
                  </a:lnTo>
                  <a:lnTo>
                    <a:pt x="7744" y="5515"/>
                  </a:lnTo>
                  <a:lnTo>
                    <a:pt x="6030" y="5492"/>
                  </a:lnTo>
                  <a:lnTo>
                    <a:pt x="184" y="5421"/>
                  </a:lnTo>
                  <a:lnTo>
                    <a:pt x="184" y="5421"/>
                  </a:lnTo>
                  <a:cubicBezTo>
                    <a:pt x="185" y="4623"/>
                    <a:pt x="196" y="3771"/>
                    <a:pt x="196" y="2896"/>
                  </a:cubicBezTo>
                  <a:cubicBezTo>
                    <a:pt x="208" y="2444"/>
                    <a:pt x="208" y="1979"/>
                    <a:pt x="208" y="1515"/>
                  </a:cubicBezTo>
                  <a:lnTo>
                    <a:pt x="208" y="801"/>
                  </a:lnTo>
                  <a:lnTo>
                    <a:pt x="208" y="182"/>
                  </a:lnTo>
                  <a:lnTo>
                    <a:pt x="208" y="182"/>
                  </a:lnTo>
                  <a:lnTo>
                    <a:pt x="8316" y="193"/>
                  </a:lnTo>
                  <a:lnTo>
                    <a:pt x="8316" y="193"/>
                  </a:lnTo>
                  <a:cubicBezTo>
                    <a:pt x="8328" y="1792"/>
                    <a:pt x="8340" y="3112"/>
                    <a:pt x="8340" y="4051"/>
                  </a:cubicBezTo>
                  <a:cubicBezTo>
                    <a:pt x="8352" y="4515"/>
                    <a:pt x="8352" y="4884"/>
                    <a:pt x="8352" y="5146"/>
                  </a:cubicBezTo>
                  <a:lnTo>
                    <a:pt x="8352" y="5444"/>
                  </a:lnTo>
                  <a:cubicBezTo>
                    <a:pt x="8352" y="5448"/>
                    <a:pt x="8352" y="5452"/>
                    <a:pt x="8352" y="5456"/>
                  </a:cubicBezTo>
                  <a:cubicBezTo>
                    <a:pt x="8363" y="5384"/>
                    <a:pt x="8363" y="5289"/>
                    <a:pt x="8363" y="5182"/>
                  </a:cubicBezTo>
                  <a:cubicBezTo>
                    <a:pt x="8363" y="4920"/>
                    <a:pt x="8387" y="4551"/>
                    <a:pt x="8387" y="4099"/>
                  </a:cubicBezTo>
                  <a:cubicBezTo>
                    <a:pt x="8399" y="3134"/>
                    <a:pt x="8423" y="1777"/>
                    <a:pt x="8435" y="134"/>
                  </a:cubicBezTo>
                  <a:lnTo>
                    <a:pt x="8435" y="50"/>
                  </a:lnTo>
                  <a:lnTo>
                    <a:pt x="8375" y="50"/>
                  </a:lnTo>
                  <a:lnTo>
                    <a:pt x="112" y="3"/>
                  </a:lnTo>
                  <a:cubicBezTo>
                    <a:pt x="113" y="1"/>
                    <a:pt x="113" y="1"/>
                    <a:pt x="1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7;p42">
              <a:extLst>
                <a:ext uri="{FF2B5EF4-FFF2-40B4-BE49-F238E27FC236}">
                  <a16:creationId xmlns:a16="http://schemas.microsoft.com/office/drawing/2014/main" id="{5A740622-6E69-4C78-8D5A-661ACACF87E2}"/>
                </a:ext>
              </a:extLst>
            </p:cNvPr>
            <p:cNvSpPr/>
            <p:nvPr/>
          </p:nvSpPr>
          <p:spPr>
            <a:xfrm>
              <a:off x="478567" y="3964672"/>
              <a:ext cx="235618" cy="7210"/>
            </a:xfrm>
            <a:custGeom>
              <a:avLst/>
              <a:gdLst/>
              <a:ahLst/>
              <a:cxnLst/>
              <a:rect l="l" t="t" r="r" b="b"/>
              <a:pathLst>
                <a:path w="5621" h="172" extrusionOk="0">
                  <a:moveTo>
                    <a:pt x="2214" y="1"/>
                  </a:moveTo>
                  <a:cubicBezTo>
                    <a:pt x="944" y="1"/>
                    <a:pt x="1" y="33"/>
                    <a:pt x="1" y="74"/>
                  </a:cubicBezTo>
                  <a:cubicBezTo>
                    <a:pt x="1" y="122"/>
                    <a:pt x="1251" y="170"/>
                    <a:pt x="2811" y="170"/>
                  </a:cubicBezTo>
                  <a:cubicBezTo>
                    <a:pt x="3014" y="171"/>
                    <a:pt x="3213" y="172"/>
                    <a:pt x="3404" y="172"/>
                  </a:cubicBezTo>
                  <a:cubicBezTo>
                    <a:pt x="4669" y="172"/>
                    <a:pt x="5621" y="139"/>
                    <a:pt x="5621" y="98"/>
                  </a:cubicBezTo>
                  <a:cubicBezTo>
                    <a:pt x="5621" y="50"/>
                    <a:pt x="4358" y="3"/>
                    <a:pt x="2811" y="3"/>
                  </a:cubicBezTo>
                  <a:cubicBezTo>
                    <a:pt x="2606" y="1"/>
                    <a:pt x="2406" y="1"/>
                    <a:pt x="22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8;p42">
              <a:extLst>
                <a:ext uri="{FF2B5EF4-FFF2-40B4-BE49-F238E27FC236}">
                  <a16:creationId xmlns:a16="http://schemas.microsoft.com/office/drawing/2014/main" id="{EBEE84A9-CED8-4A96-ACFC-94D20B089F3A}"/>
                </a:ext>
              </a:extLst>
            </p:cNvPr>
            <p:cNvSpPr/>
            <p:nvPr/>
          </p:nvSpPr>
          <p:spPr>
            <a:xfrm>
              <a:off x="478064" y="4004702"/>
              <a:ext cx="235618" cy="7503"/>
            </a:xfrm>
            <a:custGeom>
              <a:avLst/>
              <a:gdLst/>
              <a:ahLst/>
              <a:cxnLst/>
              <a:rect l="l" t="t" r="r" b="b"/>
              <a:pathLst>
                <a:path w="5621" h="179" extrusionOk="0">
                  <a:moveTo>
                    <a:pt x="2811" y="0"/>
                  </a:moveTo>
                  <a:cubicBezTo>
                    <a:pt x="1263" y="0"/>
                    <a:pt x="1" y="24"/>
                    <a:pt x="1" y="72"/>
                  </a:cubicBezTo>
                  <a:cubicBezTo>
                    <a:pt x="1" y="119"/>
                    <a:pt x="1263" y="167"/>
                    <a:pt x="2811" y="179"/>
                  </a:cubicBezTo>
                  <a:cubicBezTo>
                    <a:pt x="4370" y="179"/>
                    <a:pt x="5621" y="155"/>
                    <a:pt x="5621" y="107"/>
                  </a:cubicBezTo>
                  <a:cubicBezTo>
                    <a:pt x="5621" y="60"/>
                    <a:pt x="4370" y="12"/>
                    <a:pt x="281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9;p42">
              <a:extLst>
                <a:ext uri="{FF2B5EF4-FFF2-40B4-BE49-F238E27FC236}">
                  <a16:creationId xmlns:a16="http://schemas.microsoft.com/office/drawing/2014/main" id="{7D8BDCA4-5236-4BF6-BDF8-68AF4897BC85}"/>
                </a:ext>
              </a:extLst>
            </p:cNvPr>
            <p:cNvSpPr/>
            <p:nvPr/>
          </p:nvSpPr>
          <p:spPr>
            <a:xfrm>
              <a:off x="478064" y="4043140"/>
              <a:ext cx="235618" cy="7503"/>
            </a:xfrm>
            <a:custGeom>
              <a:avLst/>
              <a:gdLst/>
              <a:ahLst/>
              <a:cxnLst/>
              <a:rect l="l" t="t" r="r" b="b"/>
              <a:pathLst>
                <a:path w="5621" h="179" extrusionOk="0">
                  <a:moveTo>
                    <a:pt x="2811" y="0"/>
                  </a:moveTo>
                  <a:cubicBezTo>
                    <a:pt x="1263" y="0"/>
                    <a:pt x="1" y="24"/>
                    <a:pt x="1" y="72"/>
                  </a:cubicBezTo>
                  <a:cubicBezTo>
                    <a:pt x="1" y="119"/>
                    <a:pt x="1263" y="167"/>
                    <a:pt x="2811" y="179"/>
                  </a:cubicBezTo>
                  <a:cubicBezTo>
                    <a:pt x="4359" y="179"/>
                    <a:pt x="5621" y="143"/>
                    <a:pt x="5621" y="95"/>
                  </a:cubicBezTo>
                  <a:cubicBezTo>
                    <a:pt x="5621" y="60"/>
                    <a:pt x="4359" y="12"/>
                    <a:pt x="281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0;p42">
              <a:extLst>
                <a:ext uri="{FF2B5EF4-FFF2-40B4-BE49-F238E27FC236}">
                  <a16:creationId xmlns:a16="http://schemas.microsoft.com/office/drawing/2014/main" id="{85ED4E1B-8987-4DB4-ABD3-15C21C300596}"/>
                </a:ext>
              </a:extLst>
            </p:cNvPr>
            <p:cNvSpPr/>
            <p:nvPr/>
          </p:nvSpPr>
          <p:spPr>
            <a:xfrm>
              <a:off x="458615" y="3666228"/>
              <a:ext cx="257080" cy="7210"/>
            </a:xfrm>
            <a:custGeom>
              <a:avLst/>
              <a:gdLst/>
              <a:ahLst/>
              <a:cxnLst/>
              <a:rect l="l" t="t" r="r" b="b"/>
              <a:pathLst>
                <a:path w="6133" h="172" extrusionOk="0">
                  <a:moveTo>
                    <a:pt x="2413" y="1"/>
                  </a:moveTo>
                  <a:cubicBezTo>
                    <a:pt x="1033" y="1"/>
                    <a:pt x="1" y="33"/>
                    <a:pt x="1" y="74"/>
                  </a:cubicBezTo>
                  <a:cubicBezTo>
                    <a:pt x="1" y="122"/>
                    <a:pt x="1370" y="170"/>
                    <a:pt x="3060" y="170"/>
                  </a:cubicBezTo>
                  <a:cubicBezTo>
                    <a:pt x="3284" y="171"/>
                    <a:pt x="3502" y="172"/>
                    <a:pt x="3712" y="172"/>
                  </a:cubicBezTo>
                  <a:cubicBezTo>
                    <a:pt x="5099" y="172"/>
                    <a:pt x="6132" y="140"/>
                    <a:pt x="6132" y="98"/>
                  </a:cubicBezTo>
                  <a:cubicBezTo>
                    <a:pt x="6132" y="51"/>
                    <a:pt x="4763" y="15"/>
                    <a:pt x="3060" y="3"/>
                  </a:cubicBezTo>
                  <a:cubicBezTo>
                    <a:pt x="2838" y="1"/>
                    <a:pt x="2621" y="1"/>
                    <a:pt x="24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1;p42">
              <a:extLst>
                <a:ext uri="{FF2B5EF4-FFF2-40B4-BE49-F238E27FC236}">
                  <a16:creationId xmlns:a16="http://schemas.microsoft.com/office/drawing/2014/main" id="{72552FE1-D0E1-4EC3-A829-421D1D77CF5D}"/>
                </a:ext>
              </a:extLst>
            </p:cNvPr>
            <p:cNvSpPr/>
            <p:nvPr/>
          </p:nvSpPr>
          <p:spPr>
            <a:xfrm>
              <a:off x="341836" y="3706761"/>
              <a:ext cx="85386" cy="584456"/>
            </a:xfrm>
            <a:custGeom>
              <a:avLst/>
              <a:gdLst/>
              <a:ahLst/>
              <a:cxnLst/>
              <a:rect l="l" t="t" r="r" b="b"/>
              <a:pathLst>
                <a:path w="2037" h="13943" extrusionOk="0">
                  <a:moveTo>
                    <a:pt x="2036" y="0"/>
                  </a:moveTo>
                  <a:cubicBezTo>
                    <a:pt x="1977" y="0"/>
                    <a:pt x="1929" y="0"/>
                    <a:pt x="1882" y="24"/>
                  </a:cubicBezTo>
                  <a:cubicBezTo>
                    <a:pt x="1739" y="60"/>
                    <a:pt x="1608" y="119"/>
                    <a:pt x="1477" y="179"/>
                  </a:cubicBezTo>
                  <a:cubicBezTo>
                    <a:pt x="1012" y="453"/>
                    <a:pt x="643" y="869"/>
                    <a:pt x="429" y="1370"/>
                  </a:cubicBezTo>
                  <a:cubicBezTo>
                    <a:pt x="131" y="1989"/>
                    <a:pt x="48" y="2810"/>
                    <a:pt x="36" y="3691"/>
                  </a:cubicBezTo>
                  <a:cubicBezTo>
                    <a:pt x="36" y="4584"/>
                    <a:pt x="24" y="5549"/>
                    <a:pt x="12" y="6561"/>
                  </a:cubicBezTo>
                  <a:cubicBezTo>
                    <a:pt x="0" y="8597"/>
                    <a:pt x="0" y="10442"/>
                    <a:pt x="0" y="11776"/>
                  </a:cubicBezTo>
                  <a:cubicBezTo>
                    <a:pt x="0" y="12430"/>
                    <a:pt x="12" y="12954"/>
                    <a:pt x="12" y="13359"/>
                  </a:cubicBezTo>
                  <a:cubicBezTo>
                    <a:pt x="0" y="13550"/>
                    <a:pt x="12" y="13752"/>
                    <a:pt x="48" y="13942"/>
                  </a:cubicBezTo>
                  <a:cubicBezTo>
                    <a:pt x="72" y="13752"/>
                    <a:pt x="84" y="13550"/>
                    <a:pt x="84" y="13359"/>
                  </a:cubicBezTo>
                  <a:cubicBezTo>
                    <a:pt x="96" y="12954"/>
                    <a:pt x="108" y="12418"/>
                    <a:pt x="131" y="11776"/>
                  </a:cubicBezTo>
                  <a:cubicBezTo>
                    <a:pt x="155" y="10442"/>
                    <a:pt x="179" y="8597"/>
                    <a:pt x="191" y="6561"/>
                  </a:cubicBezTo>
                  <a:cubicBezTo>
                    <a:pt x="191" y="5537"/>
                    <a:pt x="203" y="4560"/>
                    <a:pt x="203" y="3691"/>
                  </a:cubicBezTo>
                  <a:cubicBezTo>
                    <a:pt x="203" y="2822"/>
                    <a:pt x="274" y="2024"/>
                    <a:pt x="536" y="1417"/>
                  </a:cubicBezTo>
                  <a:cubicBezTo>
                    <a:pt x="739" y="929"/>
                    <a:pt x="1084" y="524"/>
                    <a:pt x="1524" y="238"/>
                  </a:cubicBezTo>
                  <a:cubicBezTo>
                    <a:pt x="1691" y="143"/>
                    <a:pt x="1858" y="60"/>
                    <a:pt x="2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2;p42">
              <a:extLst>
                <a:ext uri="{FF2B5EF4-FFF2-40B4-BE49-F238E27FC236}">
                  <a16:creationId xmlns:a16="http://schemas.microsoft.com/office/drawing/2014/main" id="{D16CD6C4-AA29-4100-B6AA-A59A11179720}"/>
                </a:ext>
              </a:extLst>
            </p:cNvPr>
            <p:cNvSpPr/>
            <p:nvPr/>
          </p:nvSpPr>
          <p:spPr>
            <a:xfrm>
              <a:off x="354830" y="4311111"/>
              <a:ext cx="490602" cy="52942"/>
            </a:xfrm>
            <a:custGeom>
              <a:avLst/>
              <a:gdLst/>
              <a:ahLst/>
              <a:cxnLst/>
              <a:rect l="l" t="t" r="r" b="b"/>
              <a:pathLst>
                <a:path w="11704" h="1263" extrusionOk="0">
                  <a:moveTo>
                    <a:pt x="5858" y="1"/>
                  </a:moveTo>
                  <a:cubicBezTo>
                    <a:pt x="5072" y="1"/>
                    <a:pt x="4286" y="60"/>
                    <a:pt x="3512" y="167"/>
                  </a:cubicBezTo>
                  <a:cubicBezTo>
                    <a:pt x="2881" y="263"/>
                    <a:pt x="2262" y="406"/>
                    <a:pt x="1643" y="584"/>
                  </a:cubicBezTo>
                  <a:cubicBezTo>
                    <a:pt x="1381" y="656"/>
                    <a:pt x="1143" y="751"/>
                    <a:pt x="941" y="822"/>
                  </a:cubicBezTo>
                  <a:cubicBezTo>
                    <a:pt x="738" y="882"/>
                    <a:pt x="560" y="953"/>
                    <a:pt x="429" y="1013"/>
                  </a:cubicBezTo>
                  <a:cubicBezTo>
                    <a:pt x="274" y="1072"/>
                    <a:pt x="131" y="1132"/>
                    <a:pt x="0" y="1215"/>
                  </a:cubicBezTo>
                  <a:cubicBezTo>
                    <a:pt x="155" y="1191"/>
                    <a:pt x="310" y="1144"/>
                    <a:pt x="452" y="1084"/>
                  </a:cubicBezTo>
                  <a:cubicBezTo>
                    <a:pt x="595" y="1025"/>
                    <a:pt x="762" y="965"/>
                    <a:pt x="976" y="906"/>
                  </a:cubicBezTo>
                  <a:cubicBezTo>
                    <a:pt x="1179" y="846"/>
                    <a:pt x="1417" y="763"/>
                    <a:pt x="1679" y="703"/>
                  </a:cubicBezTo>
                  <a:cubicBezTo>
                    <a:pt x="2286" y="548"/>
                    <a:pt x="2905" y="417"/>
                    <a:pt x="3536" y="322"/>
                  </a:cubicBezTo>
                  <a:cubicBezTo>
                    <a:pt x="4310" y="215"/>
                    <a:pt x="5084" y="167"/>
                    <a:pt x="5858" y="167"/>
                  </a:cubicBezTo>
                  <a:cubicBezTo>
                    <a:pt x="6632" y="167"/>
                    <a:pt x="7406" y="227"/>
                    <a:pt x="8168" y="346"/>
                  </a:cubicBezTo>
                  <a:cubicBezTo>
                    <a:pt x="8799" y="441"/>
                    <a:pt x="9418" y="572"/>
                    <a:pt x="10025" y="739"/>
                  </a:cubicBezTo>
                  <a:cubicBezTo>
                    <a:pt x="10287" y="798"/>
                    <a:pt x="10513" y="894"/>
                    <a:pt x="10728" y="953"/>
                  </a:cubicBezTo>
                  <a:cubicBezTo>
                    <a:pt x="10930" y="1013"/>
                    <a:pt x="11109" y="1072"/>
                    <a:pt x="11251" y="1120"/>
                  </a:cubicBezTo>
                  <a:cubicBezTo>
                    <a:pt x="11394" y="1191"/>
                    <a:pt x="11549" y="1239"/>
                    <a:pt x="11704" y="1263"/>
                  </a:cubicBezTo>
                  <a:cubicBezTo>
                    <a:pt x="11561" y="1191"/>
                    <a:pt x="11418" y="1120"/>
                    <a:pt x="11275" y="1072"/>
                  </a:cubicBezTo>
                  <a:cubicBezTo>
                    <a:pt x="11132" y="1001"/>
                    <a:pt x="10954" y="929"/>
                    <a:pt x="10751" y="858"/>
                  </a:cubicBezTo>
                  <a:cubicBezTo>
                    <a:pt x="10549" y="787"/>
                    <a:pt x="10323" y="703"/>
                    <a:pt x="10061" y="632"/>
                  </a:cubicBezTo>
                  <a:cubicBezTo>
                    <a:pt x="9442" y="441"/>
                    <a:pt x="8823" y="298"/>
                    <a:pt x="8192" y="191"/>
                  </a:cubicBezTo>
                  <a:cubicBezTo>
                    <a:pt x="7418" y="72"/>
                    <a:pt x="6632" y="1"/>
                    <a:pt x="58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3;p42">
              <a:extLst>
                <a:ext uri="{FF2B5EF4-FFF2-40B4-BE49-F238E27FC236}">
                  <a16:creationId xmlns:a16="http://schemas.microsoft.com/office/drawing/2014/main" id="{966AFAC1-A8BB-40DA-AB2C-33A54DAD7A53}"/>
                </a:ext>
              </a:extLst>
            </p:cNvPr>
            <p:cNvSpPr/>
            <p:nvPr/>
          </p:nvSpPr>
          <p:spPr>
            <a:xfrm>
              <a:off x="2954940" y="2068458"/>
              <a:ext cx="386815" cy="316309"/>
            </a:xfrm>
            <a:custGeom>
              <a:avLst/>
              <a:gdLst/>
              <a:ahLst/>
              <a:cxnLst/>
              <a:rect l="l" t="t" r="r" b="b"/>
              <a:pathLst>
                <a:path w="9228" h="7546" extrusionOk="0">
                  <a:moveTo>
                    <a:pt x="2502" y="0"/>
                  </a:moveTo>
                  <a:cubicBezTo>
                    <a:pt x="1508" y="0"/>
                    <a:pt x="594" y="812"/>
                    <a:pt x="310" y="1783"/>
                  </a:cubicBezTo>
                  <a:cubicBezTo>
                    <a:pt x="1" y="2843"/>
                    <a:pt x="358" y="4010"/>
                    <a:pt x="965" y="4914"/>
                  </a:cubicBezTo>
                  <a:cubicBezTo>
                    <a:pt x="1572" y="5831"/>
                    <a:pt x="2620" y="7022"/>
                    <a:pt x="4465" y="7546"/>
                  </a:cubicBezTo>
                  <a:cubicBezTo>
                    <a:pt x="5716" y="7331"/>
                    <a:pt x="7335" y="6141"/>
                    <a:pt x="8049" y="5295"/>
                  </a:cubicBezTo>
                  <a:cubicBezTo>
                    <a:pt x="8752" y="4450"/>
                    <a:pt x="9228" y="3331"/>
                    <a:pt x="9037" y="2247"/>
                  </a:cubicBezTo>
                  <a:cubicBezTo>
                    <a:pt x="8863" y="1189"/>
                    <a:pt x="7928" y="234"/>
                    <a:pt x="6864" y="234"/>
                  </a:cubicBezTo>
                  <a:cubicBezTo>
                    <a:pt x="6839" y="234"/>
                    <a:pt x="6813" y="234"/>
                    <a:pt x="6787" y="235"/>
                  </a:cubicBezTo>
                  <a:cubicBezTo>
                    <a:pt x="6132" y="295"/>
                    <a:pt x="5525" y="616"/>
                    <a:pt x="5108" y="1128"/>
                  </a:cubicBezTo>
                  <a:cubicBezTo>
                    <a:pt x="4954" y="1295"/>
                    <a:pt x="4823" y="1474"/>
                    <a:pt x="4704" y="1664"/>
                  </a:cubicBezTo>
                  <a:cubicBezTo>
                    <a:pt x="4596" y="1462"/>
                    <a:pt x="4477" y="1271"/>
                    <a:pt x="4346" y="1093"/>
                  </a:cubicBezTo>
                  <a:cubicBezTo>
                    <a:pt x="3989" y="533"/>
                    <a:pt x="3418" y="152"/>
                    <a:pt x="2775" y="21"/>
                  </a:cubicBezTo>
                  <a:cubicBezTo>
                    <a:pt x="2683" y="7"/>
                    <a:pt x="2593" y="0"/>
                    <a:pt x="250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4;p42">
              <a:extLst>
                <a:ext uri="{FF2B5EF4-FFF2-40B4-BE49-F238E27FC236}">
                  <a16:creationId xmlns:a16="http://schemas.microsoft.com/office/drawing/2014/main" id="{276D2A10-C6AC-40F8-8BBB-DD9F1C620EAC}"/>
                </a:ext>
              </a:extLst>
            </p:cNvPr>
            <p:cNvSpPr/>
            <p:nvPr/>
          </p:nvSpPr>
          <p:spPr>
            <a:xfrm>
              <a:off x="2972419" y="2163148"/>
              <a:ext cx="348879" cy="151741"/>
            </a:xfrm>
            <a:custGeom>
              <a:avLst/>
              <a:gdLst/>
              <a:ahLst/>
              <a:cxnLst/>
              <a:rect l="l" t="t" r="r" b="b"/>
              <a:pathLst>
                <a:path w="8323" h="3620" extrusionOk="0">
                  <a:moveTo>
                    <a:pt x="4739" y="0"/>
                  </a:moveTo>
                  <a:lnTo>
                    <a:pt x="4691" y="72"/>
                  </a:lnTo>
                  <a:lnTo>
                    <a:pt x="3647" y="1679"/>
                  </a:lnTo>
                  <a:lnTo>
                    <a:pt x="3647" y="1679"/>
                  </a:lnTo>
                  <a:lnTo>
                    <a:pt x="1012" y="1560"/>
                  </a:lnTo>
                  <a:lnTo>
                    <a:pt x="262" y="1524"/>
                  </a:lnTo>
                  <a:lnTo>
                    <a:pt x="0" y="1524"/>
                  </a:lnTo>
                  <a:cubicBezTo>
                    <a:pt x="24" y="1536"/>
                    <a:pt x="36" y="1536"/>
                    <a:pt x="60" y="1536"/>
                  </a:cubicBezTo>
                  <a:lnTo>
                    <a:pt x="262" y="1548"/>
                  </a:lnTo>
                  <a:lnTo>
                    <a:pt x="1012" y="1596"/>
                  </a:lnTo>
                  <a:lnTo>
                    <a:pt x="3656" y="1751"/>
                  </a:lnTo>
                  <a:lnTo>
                    <a:pt x="3667" y="1751"/>
                  </a:lnTo>
                  <a:lnTo>
                    <a:pt x="3679" y="1739"/>
                  </a:lnTo>
                  <a:lnTo>
                    <a:pt x="4708" y="172"/>
                  </a:lnTo>
                  <a:lnTo>
                    <a:pt x="4708" y="172"/>
                  </a:lnTo>
                  <a:cubicBezTo>
                    <a:pt x="4776" y="425"/>
                    <a:pt x="4853" y="678"/>
                    <a:pt x="4929" y="941"/>
                  </a:cubicBezTo>
                  <a:cubicBezTo>
                    <a:pt x="5203" y="1870"/>
                    <a:pt x="5453" y="2739"/>
                    <a:pt x="5680" y="3525"/>
                  </a:cubicBezTo>
                  <a:lnTo>
                    <a:pt x="5703" y="3620"/>
                  </a:lnTo>
                  <a:lnTo>
                    <a:pt x="5739" y="3525"/>
                  </a:lnTo>
                  <a:cubicBezTo>
                    <a:pt x="5940" y="2911"/>
                    <a:pt x="6129" y="2356"/>
                    <a:pt x="6283" y="1882"/>
                  </a:cubicBezTo>
                  <a:lnTo>
                    <a:pt x="6283" y="1882"/>
                  </a:lnTo>
                  <a:lnTo>
                    <a:pt x="7763" y="1953"/>
                  </a:lnTo>
                  <a:lnTo>
                    <a:pt x="8180" y="1965"/>
                  </a:lnTo>
                  <a:lnTo>
                    <a:pt x="8323" y="1965"/>
                  </a:lnTo>
                  <a:cubicBezTo>
                    <a:pt x="8311" y="1965"/>
                    <a:pt x="8287" y="1953"/>
                    <a:pt x="8275" y="1953"/>
                  </a:cubicBezTo>
                  <a:lnTo>
                    <a:pt x="8168" y="1953"/>
                  </a:lnTo>
                  <a:lnTo>
                    <a:pt x="7763" y="1929"/>
                  </a:lnTo>
                  <a:lnTo>
                    <a:pt x="6263" y="1834"/>
                  </a:lnTo>
                  <a:lnTo>
                    <a:pt x="6239" y="1834"/>
                  </a:lnTo>
                  <a:lnTo>
                    <a:pt x="6239" y="1858"/>
                  </a:lnTo>
                  <a:lnTo>
                    <a:pt x="5712" y="3406"/>
                  </a:lnTo>
                  <a:lnTo>
                    <a:pt x="5712" y="3406"/>
                  </a:lnTo>
                  <a:cubicBezTo>
                    <a:pt x="5493" y="2645"/>
                    <a:pt x="5252" y="1809"/>
                    <a:pt x="5001" y="917"/>
                  </a:cubicBezTo>
                  <a:cubicBezTo>
                    <a:pt x="4918" y="631"/>
                    <a:pt x="4834" y="358"/>
                    <a:pt x="4763" y="84"/>
                  </a:cubicBezTo>
                  <a:lnTo>
                    <a:pt x="47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5;p42">
              <a:extLst>
                <a:ext uri="{FF2B5EF4-FFF2-40B4-BE49-F238E27FC236}">
                  <a16:creationId xmlns:a16="http://schemas.microsoft.com/office/drawing/2014/main" id="{35278917-404A-4A4F-962C-C901675C2DE5}"/>
                </a:ext>
              </a:extLst>
            </p:cNvPr>
            <p:cNvSpPr/>
            <p:nvPr/>
          </p:nvSpPr>
          <p:spPr>
            <a:xfrm>
              <a:off x="2563694" y="1566216"/>
              <a:ext cx="684764" cy="836045"/>
            </a:xfrm>
            <a:custGeom>
              <a:avLst/>
              <a:gdLst/>
              <a:ahLst/>
              <a:cxnLst/>
              <a:rect l="l" t="t" r="r" b="b"/>
              <a:pathLst>
                <a:path w="16336" h="19945" extrusionOk="0">
                  <a:moveTo>
                    <a:pt x="16335" y="1"/>
                  </a:moveTo>
                  <a:cubicBezTo>
                    <a:pt x="16334" y="1"/>
                    <a:pt x="16321" y="107"/>
                    <a:pt x="16276" y="299"/>
                  </a:cubicBezTo>
                  <a:cubicBezTo>
                    <a:pt x="16193" y="585"/>
                    <a:pt x="16074" y="847"/>
                    <a:pt x="15895" y="1085"/>
                  </a:cubicBezTo>
                  <a:cubicBezTo>
                    <a:pt x="15633" y="1466"/>
                    <a:pt x="15288" y="1799"/>
                    <a:pt x="14883" y="2037"/>
                  </a:cubicBezTo>
                  <a:cubicBezTo>
                    <a:pt x="14359" y="2359"/>
                    <a:pt x="13776" y="2573"/>
                    <a:pt x="13168" y="2657"/>
                  </a:cubicBezTo>
                  <a:cubicBezTo>
                    <a:pt x="12640" y="2733"/>
                    <a:pt x="12105" y="2767"/>
                    <a:pt x="11573" y="2767"/>
                  </a:cubicBezTo>
                  <a:cubicBezTo>
                    <a:pt x="11362" y="2767"/>
                    <a:pt x="11151" y="2762"/>
                    <a:pt x="10942" y="2752"/>
                  </a:cubicBezTo>
                  <a:cubicBezTo>
                    <a:pt x="10608" y="2729"/>
                    <a:pt x="10272" y="2718"/>
                    <a:pt x="9936" y="2718"/>
                  </a:cubicBezTo>
                  <a:cubicBezTo>
                    <a:pt x="9409" y="2718"/>
                    <a:pt x="8881" y="2744"/>
                    <a:pt x="8358" y="2788"/>
                  </a:cubicBezTo>
                  <a:cubicBezTo>
                    <a:pt x="7894" y="2847"/>
                    <a:pt x="7441" y="2954"/>
                    <a:pt x="7001" y="3121"/>
                  </a:cubicBezTo>
                  <a:cubicBezTo>
                    <a:pt x="6549" y="3311"/>
                    <a:pt x="6132" y="3561"/>
                    <a:pt x="5751" y="3871"/>
                  </a:cubicBezTo>
                  <a:cubicBezTo>
                    <a:pt x="4977" y="4502"/>
                    <a:pt x="4358" y="5335"/>
                    <a:pt x="3822" y="6252"/>
                  </a:cubicBezTo>
                  <a:cubicBezTo>
                    <a:pt x="3298" y="7157"/>
                    <a:pt x="2893" y="8133"/>
                    <a:pt x="2822" y="9134"/>
                  </a:cubicBezTo>
                  <a:cubicBezTo>
                    <a:pt x="2750" y="10134"/>
                    <a:pt x="3000" y="11074"/>
                    <a:pt x="3179" y="11955"/>
                  </a:cubicBezTo>
                  <a:cubicBezTo>
                    <a:pt x="3286" y="12384"/>
                    <a:pt x="3358" y="12825"/>
                    <a:pt x="3405" y="13253"/>
                  </a:cubicBezTo>
                  <a:cubicBezTo>
                    <a:pt x="3441" y="13670"/>
                    <a:pt x="3441" y="14087"/>
                    <a:pt x="3405" y="14503"/>
                  </a:cubicBezTo>
                  <a:cubicBezTo>
                    <a:pt x="3346" y="15241"/>
                    <a:pt x="3155" y="15968"/>
                    <a:pt x="2858" y="16658"/>
                  </a:cubicBezTo>
                  <a:cubicBezTo>
                    <a:pt x="2619" y="17218"/>
                    <a:pt x="2298" y="17754"/>
                    <a:pt x="1917" y="18242"/>
                  </a:cubicBezTo>
                  <a:cubicBezTo>
                    <a:pt x="1846" y="18349"/>
                    <a:pt x="1750" y="18444"/>
                    <a:pt x="1667" y="18539"/>
                  </a:cubicBezTo>
                  <a:cubicBezTo>
                    <a:pt x="1596" y="18635"/>
                    <a:pt x="1512" y="18730"/>
                    <a:pt x="1429" y="18813"/>
                  </a:cubicBezTo>
                  <a:cubicBezTo>
                    <a:pt x="1345" y="18897"/>
                    <a:pt x="1262" y="18968"/>
                    <a:pt x="1191" y="19051"/>
                  </a:cubicBezTo>
                  <a:lnTo>
                    <a:pt x="964" y="19242"/>
                  </a:lnTo>
                  <a:cubicBezTo>
                    <a:pt x="834" y="19361"/>
                    <a:pt x="703" y="19468"/>
                    <a:pt x="572" y="19563"/>
                  </a:cubicBezTo>
                  <a:cubicBezTo>
                    <a:pt x="464" y="19647"/>
                    <a:pt x="369" y="19718"/>
                    <a:pt x="262" y="19778"/>
                  </a:cubicBezTo>
                  <a:lnTo>
                    <a:pt x="72" y="19909"/>
                  </a:lnTo>
                  <a:lnTo>
                    <a:pt x="72" y="19909"/>
                  </a:lnTo>
                  <a:lnTo>
                    <a:pt x="262" y="19790"/>
                  </a:lnTo>
                  <a:cubicBezTo>
                    <a:pt x="369" y="19730"/>
                    <a:pt x="476" y="19659"/>
                    <a:pt x="583" y="19587"/>
                  </a:cubicBezTo>
                  <a:cubicBezTo>
                    <a:pt x="714" y="19492"/>
                    <a:pt x="857" y="19385"/>
                    <a:pt x="976" y="19278"/>
                  </a:cubicBezTo>
                  <a:lnTo>
                    <a:pt x="1215" y="19075"/>
                  </a:lnTo>
                  <a:lnTo>
                    <a:pt x="1453" y="18837"/>
                  </a:lnTo>
                  <a:cubicBezTo>
                    <a:pt x="1536" y="18766"/>
                    <a:pt x="1607" y="18670"/>
                    <a:pt x="1703" y="18575"/>
                  </a:cubicBezTo>
                  <a:cubicBezTo>
                    <a:pt x="1798" y="18480"/>
                    <a:pt x="1881" y="18385"/>
                    <a:pt x="1953" y="18266"/>
                  </a:cubicBezTo>
                  <a:cubicBezTo>
                    <a:pt x="2346" y="17789"/>
                    <a:pt x="2667" y="17254"/>
                    <a:pt x="2917" y="16682"/>
                  </a:cubicBezTo>
                  <a:cubicBezTo>
                    <a:pt x="3227" y="15992"/>
                    <a:pt x="3417" y="15253"/>
                    <a:pt x="3489" y="14503"/>
                  </a:cubicBezTo>
                  <a:cubicBezTo>
                    <a:pt x="3536" y="14087"/>
                    <a:pt x="3536" y="13670"/>
                    <a:pt x="3489" y="13253"/>
                  </a:cubicBezTo>
                  <a:cubicBezTo>
                    <a:pt x="3441" y="12801"/>
                    <a:pt x="3370" y="12372"/>
                    <a:pt x="3274" y="11932"/>
                  </a:cubicBezTo>
                  <a:cubicBezTo>
                    <a:pt x="3084" y="11050"/>
                    <a:pt x="2846" y="10110"/>
                    <a:pt x="2917" y="9134"/>
                  </a:cubicBezTo>
                  <a:cubicBezTo>
                    <a:pt x="2989" y="8157"/>
                    <a:pt x="3370" y="7181"/>
                    <a:pt x="3905" y="6288"/>
                  </a:cubicBezTo>
                  <a:cubicBezTo>
                    <a:pt x="4429" y="5395"/>
                    <a:pt x="5048" y="4562"/>
                    <a:pt x="5810" y="3942"/>
                  </a:cubicBezTo>
                  <a:cubicBezTo>
                    <a:pt x="6179" y="3633"/>
                    <a:pt x="6596" y="3383"/>
                    <a:pt x="7037" y="3192"/>
                  </a:cubicBezTo>
                  <a:cubicBezTo>
                    <a:pt x="7465" y="3026"/>
                    <a:pt x="7918" y="2919"/>
                    <a:pt x="8370" y="2871"/>
                  </a:cubicBezTo>
                  <a:cubicBezTo>
                    <a:pt x="8897" y="2820"/>
                    <a:pt x="9424" y="2795"/>
                    <a:pt x="9951" y="2795"/>
                  </a:cubicBezTo>
                  <a:cubicBezTo>
                    <a:pt x="10282" y="2795"/>
                    <a:pt x="10612" y="2805"/>
                    <a:pt x="10942" y="2823"/>
                  </a:cubicBezTo>
                  <a:cubicBezTo>
                    <a:pt x="11129" y="2832"/>
                    <a:pt x="11317" y="2837"/>
                    <a:pt x="11504" y="2837"/>
                  </a:cubicBezTo>
                  <a:cubicBezTo>
                    <a:pt x="12066" y="2837"/>
                    <a:pt x="12627" y="2796"/>
                    <a:pt x="13180" y="2716"/>
                  </a:cubicBezTo>
                  <a:cubicBezTo>
                    <a:pt x="13799" y="2621"/>
                    <a:pt x="14395" y="2407"/>
                    <a:pt x="14919" y="2073"/>
                  </a:cubicBezTo>
                  <a:cubicBezTo>
                    <a:pt x="15323" y="1823"/>
                    <a:pt x="15669" y="1502"/>
                    <a:pt x="15931" y="1109"/>
                  </a:cubicBezTo>
                  <a:cubicBezTo>
                    <a:pt x="16097" y="859"/>
                    <a:pt x="16216" y="585"/>
                    <a:pt x="16288" y="299"/>
                  </a:cubicBezTo>
                  <a:cubicBezTo>
                    <a:pt x="16312" y="204"/>
                    <a:pt x="16335" y="97"/>
                    <a:pt x="16335" y="2"/>
                  </a:cubicBezTo>
                  <a:cubicBezTo>
                    <a:pt x="16335" y="1"/>
                    <a:pt x="16335" y="1"/>
                    <a:pt x="16335" y="1"/>
                  </a:cubicBezTo>
                  <a:close/>
                  <a:moveTo>
                    <a:pt x="72" y="19909"/>
                  </a:moveTo>
                  <a:lnTo>
                    <a:pt x="72" y="19909"/>
                  </a:lnTo>
                  <a:cubicBezTo>
                    <a:pt x="48" y="19921"/>
                    <a:pt x="24" y="19933"/>
                    <a:pt x="0" y="19944"/>
                  </a:cubicBezTo>
                  <a:cubicBezTo>
                    <a:pt x="24" y="19944"/>
                    <a:pt x="48" y="19933"/>
                    <a:pt x="72" y="1990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6;p42">
              <a:extLst>
                <a:ext uri="{FF2B5EF4-FFF2-40B4-BE49-F238E27FC236}">
                  <a16:creationId xmlns:a16="http://schemas.microsoft.com/office/drawing/2014/main" id="{6049EA64-EAF5-4051-B453-C76A142F8356}"/>
                </a:ext>
              </a:extLst>
            </p:cNvPr>
            <p:cNvSpPr/>
            <p:nvPr/>
          </p:nvSpPr>
          <p:spPr>
            <a:xfrm>
              <a:off x="2376537" y="1349676"/>
              <a:ext cx="699226" cy="866435"/>
            </a:xfrm>
            <a:custGeom>
              <a:avLst/>
              <a:gdLst/>
              <a:ahLst/>
              <a:cxnLst/>
              <a:rect l="l" t="t" r="r" b="b"/>
              <a:pathLst>
                <a:path w="16681" h="20670" extrusionOk="0">
                  <a:moveTo>
                    <a:pt x="16681" y="0"/>
                  </a:moveTo>
                  <a:lnTo>
                    <a:pt x="16609" y="24"/>
                  </a:lnTo>
                  <a:lnTo>
                    <a:pt x="16395" y="131"/>
                  </a:lnTo>
                  <a:cubicBezTo>
                    <a:pt x="16133" y="286"/>
                    <a:pt x="15883" y="465"/>
                    <a:pt x="15645" y="655"/>
                  </a:cubicBezTo>
                  <a:cubicBezTo>
                    <a:pt x="15276" y="965"/>
                    <a:pt x="14954" y="1334"/>
                    <a:pt x="14693" y="1739"/>
                  </a:cubicBezTo>
                  <a:cubicBezTo>
                    <a:pt x="14347" y="2274"/>
                    <a:pt x="14097" y="2882"/>
                    <a:pt x="13978" y="3513"/>
                  </a:cubicBezTo>
                  <a:cubicBezTo>
                    <a:pt x="13847" y="4275"/>
                    <a:pt x="13859" y="5060"/>
                    <a:pt x="14014" y="5822"/>
                  </a:cubicBezTo>
                  <a:cubicBezTo>
                    <a:pt x="14133" y="6644"/>
                    <a:pt x="14359" y="7513"/>
                    <a:pt x="14478" y="8442"/>
                  </a:cubicBezTo>
                  <a:cubicBezTo>
                    <a:pt x="14609" y="9406"/>
                    <a:pt x="14573" y="10382"/>
                    <a:pt x="14407" y="11347"/>
                  </a:cubicBezTo>
                  <a:cubicBezTo>
                    <a:pt x="14216" y="12383"/>
                    <a:pt x="13823" y="13371"/>
                    <a:pt x="13252" y="14240"/>
                  </a:cubicBezTo>
                  <a:cubicBezTo>
                    <a:pt x="12668" y="15121"/>
                    <a:pt x="11906" y="15847"/>
                    <a:pt x="11002" y="16383"/>
                  </a:cubicBezTo>
                  <a:cubicBezTo>
                    <a:pt x="10573" y="16633"/>
                    <a:pt x="10109" y="16836"/>
                    <a:pt x="9632" y="16967"/>
                  </a:cubicBezTo>
                  <a:cubicBezTo>
                    <a:pt x="9180" y="17098"/>
                    <a:pt x="8704" y="17181"/>
                    <a:pt x="8227" y="17205"/>
                  </a:cubicBezTo>
                  <a:cubicBezTo>
                    <a:pt x="7939" y="17223"/>
                    <a:pt x="7655" y="17229"/>
                    <a:pt x="7376" y="17229"/>
                  </a:cubicBezTo>
                  <a:cubicBezTo>
                    <a:pt x="6893" y="17229"/>
                    <a:pt x="6424" y="17212"/>
                    <a:pt x="5969" y="17212"/>
                  </a:cubicBezTo>
                  <a:cubicBezTo>
                    <a:pt x="5840" y="17212"/>
                    <a:pt x="5712" y="17213"/>
                    <a:pt x="5584" y="17217"/>
                  </a:cubicBezTo>
                  <a:cubicBezTo>
                    <a:pt x="5179" y="17229"/>
                    <a:pt x="4775" y="17264"/>
                    <a:pt x="4370" y="17324"/>
                  </a:cubicBezTo>
                  <a:cubicBezTo>
                    <a:pt x="4013" y="17395"/>
                    <a:pt x="3644" y="17502"/>
                    <a:pt x="3298" y="17633"/>
                  </a:cubicBezTo>
                  <a:cubicBezTo>
                    <a:pt x="2703" y="17860"/>
                    <a:pt x="2143" y="18181"/>
                    <a:pt x="1643" y="18586"/>
                  </a:cubicBezTo>
                  <a:cubicBezTo>
                    <a:pt x="1274" y="18895"/>
                    <a:pt x="929" y="19241"/>
                    <a:pt x="631" y="19622"/>
                  </a:cubicBezTo>
                  <a:cubicBezTo>
                    <a:pt x="512" y="19776"/>
                    <a:pt x="417" y="19931"/>
                    <a:pt x="334" y="20050"/>
                  </a:cubicBezTo>
                  <a:cubicBezTo>
                    <a:pt x="262" y="20181"/>
                    <a:pt x="191" y="20288"/>
                    <a:pt x="143" y="20384"/>
                  </a:cubicBezTo>
                  <a:cubicBezTo>
                    <a:pt x="95" y="20479"/>
                    <a:pt x="60" y="20550"/>
                    <a:pt x="36" y="20598"/>
                  </a:cubicBezTo>
                  <a:cubicBezTo>
                    <a:pt x="12" y="20646"/>
                    <a:pt x="0" y="20669"/>
                    <a:pt x="0" y="20669"/>
                  </a:cubicBezTo>
                  <a:cubicBezTo>
                    <a:pt x="0" y="20669"/>
                    <a:pt x="12" y="20646"/>
                    <a:pt x="48" y="20610"/>
                  </a:cubicBezTo>
                  <a:cubicBezTo>
                    <a:pt x="72" y="20562"/>
                    <a:pt x="107" y="20491"/>
                    <a:pt x="155" y="20396"/>
                  </a:cubicBezTo>
                  <a:cubicBezTo>
                    <a:pt x="203" y="20312"/>
                    <a:pt x="274" y="20193"/>
                    <a:pt x="357" y="20074"/>
                  </a:cubicBezTo>
                  <a:cubicBezTo>
                    <a:pt x="441" y="19943"/>
                    <a:pt x="536" y="19800"/>
                    <a:pt x="667" y="19645"/>
                  </a:cubicBezTo>
                  <a:cubicBezTo>
                    <a:pt x="1358" y="18764"/>
                    <a:pt x="2274" y="18086"/>
                    <a:pt x="3322" y="17693"/>
                  </a:cubicBezTo>
                  <a:cubicBezTo>
                    <a:pt x="3667" y="17562"/>
                    <a:pt x="4025" y="17467"/>
                    <a:pt x="4382" y="17395"/>
                  </a:cubicBezTo>
                  <a:cubicBezTo>
                    <a:pt x="4787" y="17336"/>
                    <a:pt x="5179" y="17300"/>
                    <a:pt x="5584" y="17300"/>
                  </a:cubicBezTo>
                  <a:cubicBezTo>
                    <a:pt x="5708" y="17296"/>
                    <a:pt x="5833" y="17295"/>
                    <a:pt x="5960" y="17295"/>
                  </a:cubicBezTo>
                  <a:cubicBezTo>
                    <a:pt x="6455" y="17295"/>
                    <a:pt x="6974" y="17317"/>
                    <a:pt x="7511" y="17317"/>
                  </a:cubicBezTo>
                  <a:cubicBezTo>
                    <a:pt x="7751" y="17317"/>
                    <a:pt x="7993" y="17312"/>
                    <a:pt x="8239" y="17300"/>
                  </a:cubicBezTo>
                  <a:cubicBezTo>
                    <a:pt x="8716" y="17264"/>
                    <a:pt x="9204" y="17193"/>
                    <a:pt x="9668" y="17062"/>
                  </a:cubicBezTo>
                  <a:cubicBezTo>
                    <a:pt x="10144" y="16919"/>
                    <a:pt x="10609" y="16717"/>
                    <a:pt x="11049" y="16455"/>
                  </a:cubicBezTo>
                  <a:cubicBezTo>
                    <a:pt x="11966" y="15919"/>
                    <a:pt x="12740" y="15181"/>
                    <a:pt x="13323" y="14288"/>
                  </a:cubicBezTo>
                  <a:cubicBezTo>
                    <a:pt x="13907" y="13407"/>
                    <a:pt x="14300" y="12406"/>
                    <a:pt x="14490" y="11371"/>
                  </a:cubicBezTo>
                  <a:cubicBezTo>
                    <a:pt x="14669" y="10394"/>
                    <a:pt x="14693" y="9406"/>
                    <a:pt x="14562" y="8430"/>
                  </a:cubicBezTo>
                  <a:cubicBezTo>
                    <a:pt x="14443" y="7489"/>
                    <a:pt x="14216" y="6632"/>
                    <a:pt x="14085" y="5810"/>
                  </a:cubicBezTo>
                  <a:cubicBezTo>
                    <a:pt x="13931" y="5060"/>
                    <a:pt x="13919" y="4286"/>
                    <a:pt x="14038" y="3524"/>
                  </a:cubicBezTo>
                  <a:cubicBezTo>
                    <a:pt x="14157" y="2893"/>
                    <a:pt x="14395" y="2298"/>
                    <a:pt x="14740" y="1762"/>
                  </a:cubicBezTo>
                  <a:cubicBezTo>
                    <a:pt x="15002" y="1369"/>
                    <a:pt x="15312" y="1000"/>
                    <a:pt x="15669" y="679"/>
                  </a:cubicBezTo>
                  <a:cubicBezTo>
                    <a:pt x="15907" y="488"/>
                    <a:pt x="16145" y="310"/>
                    <a:pt x="16407" y="155"/>
                  </a:cubicBezTo>
                  <a:lnTo>
                    <a:pt x="16609" y="36"/>
                  </a:lnTo>
                  <a:lnTo>
                    <a:pt x="166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7;p42">
              <a:extLst>
                <a:ext uri="{FF2B5EF4-FFF2-40B4-BE49-F238E27FC236}">
                  <a16:creationId xmlns:a16="http://schemas.microsoft.com/office/drawing/2014/main" id="{5F167B83-8A23-45F2-A7E1-324750EBAA36}"/>
                </a:ext>
              </a:extLst>
            </p:cNvPr>
            <p:cNvSpPr/>
            <p:nvPr/>
          </p:nvSpPr>
          <p:spPr>
            <a:xfrm>
              <a:off x="2990360" y="1420012"/>
              <a:ext cx="234612" cy="202168"/>
            </a:xfrm>
            <a:custGeom>
              <a:avLst/>
              <a:gdLst/>
              <a:ahLst/>
              <a:cxnLst/>
              <a:rect l="l" t="t" r="r" b="b"/>
              <a:pathLst>
                <a:path w="5597" h="4823" extrusionOk="0">
                  <a:moveTo>
                    <a:pt x="1" y="1"/>
                  </a:moveTo>
                  <a:cubicBezTo>
                    <a:pt x="72" y="72"/>
                    <a:pt x="156" y="132"/>
                    <a:pt x="239" y="180"/>
                  </a:cubicBezTo>
                  <a:lnTo>
                    <a:pt x="882" y="644"/>
                  </a:lnTo>
                  <a:cubicBezTo>
                    <a:pt x="1418" y="1037"/>
                    <a:pt x="2156" y="1596"/>
                    <a:pt x="2930" y="2263"/>
                  </a:cubicBezTo>
                  <a:cubicBezTo>
                    <a:pt x="3704" y="2930"/>
                    <a:pt x="4371" y="3573"/>
                    <a:pt x="4835" y="4049"/>
                  </a:cubicBezTo>
                  <a:cubicBezTo>
                    <a:pt x="5061" y="4287"/>
                    <a:pt x="5252" y="4478"/>
                    <a:pt x="5394" y="4621"/>
                  </a:cubicBezTo>
                  <a:cubicBezTo>
                    <a:pt x="5454" y="4692"/>
                    <a:pt x="5525" y="4763"/>
                    <a:pt x="5597" y="4823"/>
                  </a:cubicBezTo>
                  <a:cubicBezTo>
                    <a:pt x="5537" y="4752"/>
                    <a:pt x="5478" y="4668"/>
                    <a:pt x="5406" y="4597"/>
                  </a:cubicBezTo>
                  <a:cubicBezTo>
                    <a:pt x="5287" y="4454"/>
                    <a:pt x="5109" y="4251"/>
                    <a:pt x="4882" y="4001"/>
                  </a:cubicBezTo>
                  <a:cubicBezTo>
                    <a:pt x="3680" y="2739"/>
                    <a:pt x="2346" y="1585"/>
                    <a:pt x="906" y="596"/>
                  </a:cubicBezTo>
                  <a:cubicBezTo>
                    <a:pt x="632" y="406"/>
                    <a:pt x="418" y="251"/>
                    <a:pt x="251" y="156"/>
                  </a:cubicBezTo>
                  <a:cubicBezTo>
                    <a:pt x="168" y="96"/>
                    <a:pt x="84" y="49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8;p42">
              <a:extLst>
                <a:ext uri="{FF2B5EF4-FFF2-40B4-BE49-F238E27FC236}">
                  <a16:creationId xmlns:a16="http://schemas.microsoft.com/office/drawing/2014/main" id="{986D06F5-AB57-402B-B738-06F877C532CD}"/>
                </a:ext>
              </a:extLst>
            </p:cNvPr>
            <p:cNvSpPr/>
            <p:nvPr/>
          </p:nvSpPr>
          <p:spPr>
            <a:xfrm>
              <a:off x="2962946" y="1493910"/>
              <a:ext cx="202168" cy="174209"/>
            </a:xfrm>
            <a:custGeom>
              <a:avLst/>
              <a:gdLst/>
              <a:ahLst/>
              <a:cxnLst/>
              <a:rect l="l" t="t" r="r" b="b"/>
              <a:pathLst>
                <a:path w="4823" h="4156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72"/>
                    <a:pt x="107" y="131"/>
                    <a:pt x="167" y="191"/>
                  </a:cubicBezTo>
                  <a:cubicBezTo>
                    <a:pt x="274" y="310"/>
                    <a:pt x="441" y="476"/>
                    <a:pt x="643" y="691"/>
                  </a:cubicBezTo>
                  <a:cubicBezTo>
                    <a:pt x="1036" y="1095"/>
                    <a:pt x="1619" y="1643"/>
                    <a:pt x="2286" y="2227"/>
                  </a:cubicBezTo>
                  <a:cubicBezTo>
                    <a:pt x="2953" y="2810"/>
                    <a:pt x="3584" y="3298"/>
                    <a:pt x="4048" y="3631"/>
                  </a:cubicBezTo>
                  <a:cubicBezTo>
                    <a:pt x="4274" y="3798"/>
                    <a:pt x="4477" y="3941"/>
                    <a:pt x="4608" y="4024"/>
                  </a:cubicBezTo>
                  <a:cubicBezTo>
                    <a:pt x="4679" y="4072"/>
                    <a:pt x="4751" y="4120"/>
                    <a:pt x="4822" y="4155"/>
                  </a:cubicBezTo>
                  <a:cubicBezTo>
                    <a:pt x="4763" y="4096"/>
                    <a:pt x="4703" y="4048"/>
                    <a:pt x="4632" y="3989"/>
                  </a:cubicBezTo>
                  <a:lnTo>
                    <a:pt x="4084" y="3572"/>
                  </a:lnTo>
                  <a:cubicBezTo>
                    <a:pt x="3631" y="3227"/>
                    <a:pt x="3012" y="2727"/>
                    <a:pt x="2346" y="2155"/>
                  </a:cubicBezTo>
                  <a:cubicBezTo>
                    <a:pt x="1679" y="1584"/>
                    <a:pt x="1095" y="1036"/>
                    <a:pt x="679" y="631"/>
                  </a:cubicBezTo>
                  <a:lnTo>
                    <a:pt x="191" y="167"/>
                  </a:lnTo>
                  <a:cubicBezTo>
                    <a:pt x="131" y="107"/>
                    <a:pt x="72" y="48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9;p42">
              <a:extLst>
                <a:ext uri="{FF2B5EF4-FFF2-40B4-BE49-F238E27FC236}">
                  <a16:creationId xmlns:a16="http://schemas.microsoft.com/office/drawing/2014/main" id="{65E612AA-7675-4C59-8001-D14039AE7452}"/>
                </a:ext>
              </a:extLst>
            </p:cNvPr>
            <p:cNvSpPr/>
            <p:nvPr/>
          </p:nvSpPr>
          <p:spPr>
            <a:xfrm>
              <a:off x="2971916" y="1584240"/>
              <a:ext cx="112842" cy="99344"/>
            </a:xfrm>
            <a:custGeom>
              <a:avLst/>
              <a:gdLst/>
              <a:ahLst/>
              <a:cxnLst/>
              <a:rect l="l" t="t" r="r" b="b"/>
              <a:pathLst>
                <a:path w="2692" h="2370" extrusionOk="0">
                  <a:moveTo>
                    <a:pt x="0" y="0"/>
                  </a:moveTo>
                  <a:lnTo>
                    <a:pt x="0" y="0"/>
                  </a:lnTo>
                  <a:cubicBezTo>
                    <a:pt x="119" y="131"/>
                    <a:pt x="250" y="262"/>
                    <a:pt x="381" y="369"/>
                  </a:cubicBezTo>
                  <a:lnTo>
                    <a:pt x="1334" y="1203"/>
                  </a:lnTo>
                  <a:lnTo>
                    <a:pt x="2286" y="2036"/>
                  </a:lnTo>
                  <a:cubicBezTo>
                    <a:pt x="2405" y="2167"/>
                    <a:pt x="2548" y="2274"/>
                    <a:pt x="2691" y="2369"/>
                  </a:cubicBezTo>
                  <a:cubicBezTo>
                    <a:pt x="2584" y="2227"/>
                    <a:pt x="2453" y="2108"/>
                    <a:pt x="2322" y="1988"/>
                  </a:cubicBezTo>
                  <a:cubicBezTo>
                    <a:pt x="2096" y="1762"/>
                    <a:pt x="1763" y="1465"/>
                    <a:pt x="1393" y="1131"/>
                  </a:cubicBezTo>
                  <a:cubicBezTo>
                    <a:pt x="1024" y="798"/>
                    <a:pt x="679" y="512"/>
                    <a:pt x="429" y="310"/>
                  </a:cubicBezTo>
                  <a:cubicBezTo>
                    <a:pt x="298" y="191"/>
                    <a:pt x="155" y="83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0;p42">
              <a:extLst>
                <a:ext uri="{FF2B5EF4-FFF2-40B4-BE49-F238E27FC236}">
                  <a16:creationId xmlns:a16="http://schemas.microsoft.com/office/drawing/2014/main" id="{953D1AEB-B765-4164-BDB6-43A8537266C4}"/>
                </a:ext>
              </a:extLst>
            </p:cNvPr>
            <p:cNvSpPr/>
            <p:nvPr/>
          </p:nvSpPr>
          <p:spPr>
            <a:xfrm>
              <a:off x="2903551" y="1692510"/>
              <a:ext cx="89368" cy="70421"/>
            </a:xfrm>
            <a:custGeom>
              <a:avLst/>
              <a:gdLst/>
              <a:ahLst/>
              <a:cxnLst/>
              <a:rect l="l" t="t" r="r" b="b"/>
              <a:pathLst>
                <a:path w="2132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08"/>
                    <a:pt x="179" y="203"/>
                    <a:pt x="286" y="287"/>
                  </a:cubicBezTo>
                  <a:cubicBezTo>
                    <a:pt x="465" y="453"/>
                    <a:pt x="727" y="668"/>
                    <a:pt x="1012" y="906"/>
                  </a:cubicBezTo>
                  <a:cubicBezTo>
                    <a:pt x="1310" y="1144"/>
                    <a:pt x="1584" y="1334"/>
                    <a:pt x="1786" y="1477"/>
                  </a:cubicBezTo>
                  <a:cubicBezTo>
                    <a:pt x="1893" y="1560"/>
                    <a:pt x="2012" y="1620"/>
                    <a:pt x="2131" y="1680"/>
                  </a:cubicBezTo>
                  <a:cubicBezTo>
                    <a:pt x="2036" y="1584"/>
                    <a:pt x="1941" y="1501"/>
                    <a:pt x="1822" y="1418"/>
                  </a:cubicBezTo>
                  <a:lnTo>
                    <a:pt x="1072" y="834"/>
                  </a:lnTo>
                  <a:lnTo>
                    <a:pt x="322" y="239"/>
                  </a:lnTo>
                  <a:cubicBezTo>
                    <a:pt x="226" y="144"/>
                    <a:pt x="119" y="72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1;p42">
              <a:extLst>
                <a:ext uri="{FF2B5EF4-FFF2-40B4-BE49-F238E27FC236}">
                  <a16:creationId xmlns:a16="http://schemas.microsoft.com/office/drawing/2014/main" id="{B5E5BF74-4A47-4EE8-9FD3-7C55267758D1}"/>
                </a:ext>
              </a:extLst>
            </p:cNvPr>
            <p:cNvSpPr/>
            <p:nvPr/>
          </p:nvSpPr>
          <p:spPr>
            <a:xfrm>
              <a:off x="2822694" y="1725918"/>
              <a:ext cx="160251" cy="121351"/>
            </a:xfrm>
            <a:custGeom>
              <a:avLst/>
              <a:gdLst/>
              <a:ahLst/>
              <a:cxnLst/>
              <a:rect l="l" t="t" r="r" b="b"/>
              <a:pathLst>
                <a:path w="3823" h="2895" extrusionOk="0"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36" y="49"/>
                    <a:pt x="72" y="97"/>
                    <a:pt x="119" y="132"/>
                  </a:cubicBezTo>
                  <a:cubicBezTo>
                    <a:pt x="203" y="228"/>
                    <a:pt x="322" y="359"/>
                    <a:pt x="477" y="502"/>
                  </a:cubicBezTo>
                  <a:cubicBezTo>
                    <a:pt x="893" y="906"/>
                    <a:pt x="1322" y="1275"/>
                    <a:pt x="1774" y="1621"/>
                  </a:cubicBezTo>
                  <a:cubicBezTo>
                    <a:pt x="2227" y="1966"/>
                    <a:pt x="2703" y="2287"/>
                    <a:pt x="3191" y="2573"/>
                  </a:cubicBezTo>
                  <a:cubicBezTo>
                    <a:pt x="3382" y="2680"/>
                    <a:pt x="3537" y="2764"/>
                    <a:pt x="3644" y="2823"/>
                  </a:cubicBezTo>
                  <a:cubicBezTo>
                    <a:pt x="3703" y="2859"/>
                    <a:pt x="3763" y="2883"/>
                    <a:pt x="3822" y="2895"/>
                  </a:cubicBezTo>
                  <a:cubicBezTo>
                    <a:pt x="3632" y="2764"/>
                    <a:pt x="3429" y="2633"/>
                    <a:pt x="3227" y="2514"/>
                  </a:cubicBezTo>
                  <a:cubicBezTo>
                    <a:pt x="2858" y="2287"/>
                    <a:pt x="2370" y="1954"/>
                    <a:pt x="1834" y="1549"/>
                  </a:cubicBezTo>
                  <a:cubicBezTo>
                    <a:pt x="1298" y="1144"/>
                    <a:pt x="846" y="763"/>
                    <a:pt x="524" y="466"/>
                  </a:cubicBezTo>
                  <a:cubicBezTo>
                    <a:pt x="212" y="189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;p42">
              <a:extLst>
                <a:ext uri="{FF2B5EF4-FFF2-40B4-BE49-F238E27FC236}">
                  <a16:creationId xmlns:a16="http://schemas.microsoft.com/office/drawing/2014/main" id="{EAC1FDC8-0A4F-469A-8B45-36B0B2870561}"/>
                </a:ext>
              </a:extLst>
            </p:cNvPr>
            <p:cNvSpPr/>
            <p:nvPr/>
          </p:nvSpPr>
          <p:spPr>
            <a:xfrm>
              <a:off x="2770299" y="1787325"/>
              <a:ext cx="178191" cy="135352"/>
            </a:xfrm>
            <a:custGeom>
              <a:avLst/>
              <a:gdLst/>
              <a:ahLst/>
              <a:cxnLst/>
              <a:rect l="l" t="t" r="r" b="b"/>
              <a:pathLst>
                <a:path w="4251" h="3229" extrusionOk="0">
                  <a:moveTo>
                    <a:pt x="14" y="0"/>
                  </a:moveTo>
                  <a:cubicBezTo>
                    <a:pt x="13" y="0"/>
                    <a:pt x="13" y="1"/>
                    <a:pt x="12" y="1"/>
                  </a:cubicBezTo>
                  <a:cubicBezTo>
                    <a:pt x="0" y="13"/>
                    <a:pt x="929" y="751"/>
                    <a:pt x="2096" y="1644"/>
                  </a:cubicBezTo>
                  <a:cubicBezTo>
                    <a:pt x="3243" y="2534"/>
                    <a:pt x="4184" y="3228"/>
                    <a:pt x="4226" y="3228"/>
                  </a:cubicBezTo>
                  <a:cubicBezTo>
                    <a:pt x="4226" y="3228"/>
                    <a:pt x="4227" y="3228"/>
                    <a:pt x="4227" y="3228"/>
                  </a:cubicBezTo>
                  <a:cubicBezTo>
                    <a:pt x="4251" y="3216"/>
                    <a:pt x="3310" y="2466"/>
                    <a:pt x="2155" y="1573"/>
                  </a:cubicBezTo>
                  <a:cubicBezTo>
                    <a:pt x="1008" y="694"/>
                    <a:pt x="67" y="0"/>
                    <a:pt x="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3;p42">
              <a:extLst>
                <a:ext uri="{FF2B5EF4-FFF2-40B4-BE49-F238E27FC236}">
                  <a16:creationId xmlns:a16="http://schemas.microsoft.com/office/drawing/2014/main" id="{02EF4D9B-B405-42C8-863D-9891D31C4272}"/>
                </a:ext>
              </a:extLst>
            </p:cNvPr>
            <p:cNvSpPr/>
            <p:nvPr/>
          </p:nvSpPr>
          <p:spPr>
            <a:xfrm>
              <a:off x="2708389" y="1842739"/>
              <a:ext cx="196216" cy="147256"/>
            </a:xfrm>
            <a:custGeom>
              <a:avLst/>
              <a:gdLst/>
              <a:ahLst/>
              <a:cxnLst/>
              <a:rect l="l" t="t" r="r" b="b"/>
              <a:pathLst>
                <a:path w="4681" h="3513" extrusionOk="0">
                  <a:moveTo>
                    <a:pt x="1" y="1"/>
                  </a:moveTo>
                  <a:cubicBezTo>
                    <a:pt x="49" y="60"/>
                    <a:pt x="108" y="120"/>
                    <a:pt x="168" y="167"/>
                  </a:cubicBezTo>
                  <a:cubicBezTo>
                    <a:pt x="275" y="262"/>
                    <a:pt x="441" y="417"/>
                    <a:pt x="644" y="584"/>
                  </a:cubicBezTo>
                  <a:cubicBezTo>
                    <a:pt x="1049" y="917"/>
                    <a:pt x="1620" y="1382"/>
                    <a:pt x="2263" y="1870"/>
                  </a:cubicBezTo>
                  <a:cubicBezTo>
                    <a:pt x="2906" y="2358"/>
                    <a:pt x="3513" y="2775"/>
                    <a:pt x="3954" y="3060"/>
                  </a:cubicBezTo>
                  <a:cubicBezTo>
                    <a:pt x="4168" y="3203"/>
                    <a:pt x="4359" y="3322"/>
                    <a:pt x="4478" y="3406"/>
                  </a:cubicBezTo>
                  <a:cubicBezTo>
                    <a:pt x="4549" y="3441"/>
                    <a:pt x="4609" y="3477"/>
                    <a:pt x="4680" y="3513"/>
                  </a:cubicBezTo>
                  <a:cubicBezTo>
                    <a:pt x="4632" y="3453"/>
                    <a:pt x="4573" y="3406"/>
                    <a:pt x="4501" y="3370"/>
                  </a:cubicBezTo>
                  <a:lnTo>
                    <a:pt x="3989" y="3013"/>
                  </a:lnTo>
                  <a:cubicBezTo>
                    <a:pt x="3561" y="2703"/>
                    <a:pt x="2966" y="2275"/>
                    <a:pt x="2323" y="1798"/>
                  </a:cubicBezTo>
                  <a:cubicBezTo>
                    <a:pt x="1668" y="1310"/>
                    <a:pt x="1096" y="858"/>
                    <a:pt x="680" y="524"/>
                  </a:cubicBezTo>
                  <a:lnTo>
                    <a:pt x="191" y="143"/>
                  </a:lnTo>
                  <a:cubicBezTo>
                    <a:pt x="132" y="84"/>
                    <a:pt x="72" y="36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4;p42">
              <a:extLst>
                <a:ext uri="{FF2B5EF4-FFF2-40B4-BE49-F238E27FC236}">
                  <a16:creationId xmlns:a16="http://schemas.microsoft.com/office/drawing/2014/main" id="{8709E612-45AA-4702-8A15-9CA06CFDBD62}"/>
                </a:ext>
              </a:extLst>
            </p:cNvPr>
            <p:cNvSpPr/>
            <p:nvPr/>
          </p:nvSpPr>
          <p:spPr>
            <a:xfrm>
              <a:off x="2688939" y="1923553"/>
              <a:ext cx="151280" cy="115399"/>
            </a:xfrm>
            <a:custGeom>
              <a:avLst/>
              <a:gdLst/>
              <a:ahLst/>
              <a:cxnLst/>
              <a:rect l="l" t="t" r="r" b="b"/>
              <a:pathLst>
                <a:path w="3609" h="2753" extrusionOk="0">
                  <a:moveTo>
                    <a:pt x="26" y="1"/>
                  </a:moveTo>
                  <a:cubicBezTo>
                    <a:pt x="25" y="1"/>
                    <a:pt x="25" y="1"/>
                    <a:pt x="24" y="1"/>
                  </a:cubicBezTo>
                  <a:cubicBezTo>
                    <a:pt x="1" y="25"/>
                    <a:pt x="786" y="656"/>
                    <a:pt x="1775" y="1418"/>
                  </a:cubicBezTo>
                  <a:cubicBezTo>
                    <a:pt x="2755" y="2165"/>
                    <a:pt x="3541" y="2752"/>
                    <a:pt x="3594" y="2752"/>
                  </a:cubicBezTo>
                  <a:cubicBezTo>
                    <a:pt x="3595" y="2752"/>
                    <a:pt x="3596" y="2752"/>
                    <a:pt x="3596" y="2752"/>
                  </a:cubicBezTo>
                  <a:cubicBezTo>
                    <a:pt x="3608" y="2740"/>
                    <a:pt x="2834" y="2109"/>
                    <a:pt x="1834" y="1347"/>
                  </a:cubicBezTo>
                  <a:cubicBezTo>
                    <a:pt x="865" y="599"/>
                    <a:pt x="67" y="1"/>
                    <a:pt x="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5;p42">
              <a:extLst>
                <a:ext uri="{FF2B5EF4-FFF2-40B4-BE49-F238E27FC236}">
                  <a16:creationId xmlns:a16="http://schemas.microsoft.com/office/drawing/2014/main" id="{FB88CD87-C111-4637-B52E-8B51232C5C68}"/>
                </a:ext>
              </a:extLst>
            </p:cNvPr>
            <p:cNvSpPr/>
            <p:nvPr/>
          </p:nvSpPr>
          <p:spPr>
            <a:xfrm>
              <a:off x="2671963" y="2007428"/>
              <a:ext cx="86895" cy="58433"/>
            </a:xfrm>
            <a:custGeom>
              <a:avLst/>
              <a:gdLst/>
              <a:ahLst/>
              <a:cxnLst/>
              <a:rect l="l" t="t" r="r" b="b"/>
              <a:pathLst>
                <a:path w="2073" h="1394" extrusionOk="0">
                  <a:moveTo>
                    <a:pt x="1" y="1"/>
                  </a:moveTo>
                  <a:lnTo>
                    <a:pt x="1" y="1"/>
                  </a:lnTo>
                  <a:cubicBezTo>
                    <a:pt x="322" y="274"/>
                    <a:pt x="656" y="513"/>
                    <a:pt x="1013" y="727"/>
                  </a:cubicBezTo>
                  <a:cubicBezTo>
                    <a:pt x="1346" y="977"/>
                    <a:pt x="1703" y="1191"/>
                    <a:pt x="2072" y="1394"/>
                  </a:cubicBezTo>
                  <a:cubicBezTo>
                    <a:pt x="1751" y="1120"/>
                    <a:pt x="1418" y="882"/>
                    <a:pt x="1060" y="655"/>
                  </a:cubicBezTo>
                  <a:cubicBezTo>
                    <a:pt x="727" y="417"/>
                    <a:pt x="370" y="19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6;p42">
              <a:extLst>
                <a:ext uri="{FF2B5EF4-FFF2-40B4-BE49-F238E27FC236}">
                  <a16:creationId xmlns:a16="http://schemas.microsoft.com/office/drawing/2014/main" id="{CF6E1D4D-E373-4EED-B705-367A56E03CD8}"/>
                </a:ext>
              </a:extLst>
            </p:cNvPr>
            <p:cNvSpPr/>
            <p:nvPr/>
          </p:nvSpPr>
          <p:spPr>
            <a:xfrm>
              <a:off x="2584652" y="2087782"/>
              <a:ext cx="126800" cy="90877"/>
            </a:xfrm>
            <a:custGeom>
              <a:avLst/>
              <a:gdLst/>
              <a:ahLst/>
              <a:cxnLst/>
              <a:rect l="l" t="t" r="r" b="b"/>
              <a:pathLst>
                <a:path w="3025" h="2168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120"/>
                    <a:pt x="286" y="227"/>
                    <a:pt x="441" y="322"/>
                  </a:cubicBezTo>
                  <a:cubicBezTo>
                    <a:pt x="715" y="524"/>
                    <a:pt x="1096" y="786"/>
                    <a:pt x="1512" y="1084"/>
                  </a:cubicBezTo>
                  <a:cubicBezTo>
                    <a:pt x="1941" y="1382"/>
                    <a:pt x="2310" y="1655"/>
                    <a:pt x="2584" y="1858"/>
                  </a:cubicBezTo>
                  <a:cubicBezTo>
                    <a:pt x="2715" y="1977"/>
                    <a:pt x="2870" y="2084"/>
                    <a:pt x="3024" y="2167"/>
                  </a:cubicBezTo>
                  <a:cubicBezTo>
                    <a:pt x="2905" y="2036"/>
                    <a:pt x="2762" y="1917"/>
                    <a:pt x="2620" y="1810"/>
                  </a:cubicBezTo>
                  <a:cubicBezTo>
                    <a:pt x="2358" y="1596"/>
                    <a:pt x="1988" y="1310"/>
                    <a:pt x="1572" y="1013"/>
                  </a:cubicBezTo>
                  <a:cubicBezTo>
                    <a:pt x="1155" y="703"/>
                    <a:pt x="762" y="453"/>
                    <a:pt x="476" y="274"/>
                  </a:cubicBezTo>
                  <a:cubicBezTo>
                    <a:pt x="334" y="167"/>
                    <a:pt x="167" y="8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97;p42">
              <a:extLst>
                <a:ext uri="{FF2B5EF4-FFF2-40B4-BE49-F238E27FC236}">
                  <a16:creationId xmlns:a16="http://schemas.microsoft.com/office/drawing/2014/main" id="{8A58C4A8-0B20-4814-9022-6DF127319983}"/>
                </a:ext>
              </a:extLst>
            </p:cNvPr>
            <p:cNvSpPr/>
            <p:nvPr/>
          </p:nvSpPr>
          <p:spPr>
            <a:xfrm>
              <a:off x="2508783" y="2089291"/>
              <a:ext cx="181712" cy="165742"/>
            </a:xfrm>
            <a:custGeom>
              <a:avLst/>
              <a:gdLst/>
              <a:ahLst/>
              <a:cxnLst/>
              <a:rect l="l" t="t" r="r" b="b"/>
              <a:pathLst>
                <a:path w="4335" h="3954" extrusionOk="0">
                  <a:moveTo>
                    <a:pt x="0" y="0"/>
                  </a:moveTo>
                  <a:lnTo>
                    <a:pt x="0" y="0"/>
                  </a:lnTo>
                  <a:cubicBezTo>
                    <a:pt x="48" y="60"/>
                    <a:pt x="108" y="107"/>
                    <a:pt x="167" y="155"/>
                  </a:cubicBezTo>
                  <a:lnTo>
                    <a:pt x="643" y="572"/>
                  </a:lnTo>
                  <a:cubicBezTo>
                    <a:pt x="1048" y="917"/>
                    <a:pt x="1596" y="1393"/>
                    <a:pt x="2203" y="1941"/>
                  </a:cubicBezTo>
                  <a:cubicBezTo>
                    <a:pt x="2798" y="2489"/>
                    <a:pt x="3322" y="2989"/>
                    <a:pt x="3703" y="3358"/>
                  </a:cubicBezTo>
                  <a:lnTo>
                    <a:pt x="4156" y="3798"/>
                  </a:lnTo>
                  <a:cubicBezTo>
                    <a:pt x="4215" y="3858"/>
                    <a:pt x="4275" y="3905"/>
                    <a:pt x="4334" y="3953"/>
                  </a:cubicBezTo>
                  <a:cubicBezTo>
                    <a:pt x="4287" y="3882"/>
                    <a:pt x="4239" y="3822"/>
                    <a:pt x="4191" y="3774"/>
                  </a:cubicBezTo>
                  <a:cubicBezTo>
                    <a:pt x="4084" y="3667"/>
                    <a:pt x="3941" y="3501"/>
                    <a:pt x="3751" y="3310"/>
                  </a:cubicBezTo>
                  <a:cubicBezTo>
                    <a:pt x="3382" y="2929"/>
                    <a:pt x="2858" y="2417"/>
                    <a:pt x="2263" y="1870"/>
                  </a:cubicBezTo>
                  <a:cubicBezTo>
                    <a:pt x="1667" y="1322"/>
                    <a:pt x="1096" y="846"/>
                    <a:pt x="691" y="524"/>
                  </a:cubicBezTo>
                  <a:cubicBezTo>
                    <a:pt x="477" y="357"/>
                    <a:pt x="310" y="215"/>
                    <a:pt x="191" y="131"/>
                  </a:cubicBezTo>
                  <a:cubicBezTo>
                    <a:pt x="131" y="84"/>
                    <a:pt x="72" y="3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8;p42">
              <a:extLst>
                <a:ext uri="{FF2B5EF4-FFF2-40B4-BE49-F238E27FC236}">
                  <a16:creationId xmlns:a16="http://schemas.microsoft.com/office/drawing/2014/main" id="{397C3686-1948-4CC9-BFB8-E20B3907365E}"/>
                </a:ext>
              </a:extLst>
            </p:cNvPr>
            <p:cNvSpPr/>
            <p:nvPr/>
          </p:nvSpPr>
          <p:spPr>
            <a:xfrm>
              <a:off x="2445406" y="2146171"/>
              <a:ext cx="202671" cy="174209"/>
            </a:xfrm>
            <a:custGeom>
              <a:avLst/>
              <a:gdLst/>
              <a:ahLst/>
              <a:cxnLst/>
              <a:rect l="l" t="t" r="r" b="b"/>
              <a:pathLst>
                <a:path w="4835" h="4156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60"/>
                    <a:pt x="107" y="108"/>
                    <a:pt x="179" y="155"/>
                  </a:cubicBezTo>
                  <a:lnTo>
                    <a:pt x="691" y="608"/>
                  </a:lnTo>
                  <a:lnTo>
                    <a:pt x="2405" y="2072"/>
                  </a:lnTo>
                  <a:cubicBezTo>
                    <a:pt x="3072" y="2644"/>
                    <a:pt x="3667" y="3168"/>
                    <a:pt x="4120" y="3549"/>
                  </a:cubicBezTo>
                  <a:lnTo>
                    <a:pt x="4632" y="4001"/>
                  </a:lnTo>
                  <a:cubicBezTo>
                    <a:pt x="4691" y="4061"/>
                    <a:pt x="4763" y="4108"/>
                    <a:pt x="4834" y="4156"/>
                  </a:cubicBezTo>
                  <a:cubicBezTo>
                    <a:pt x="4787" y="4084"/>
                    <a:pt x="4727" y="4025"/>
                    <a:pt x="4656" y="3977"/>
                  </a:cubicBezTo>
                  <a:cubicBezTo>
                    <a:pt x="4548" y="3858"/>
                    <a:pt x="4382" y="3703"/>
                    <a:pt x="4167" y="3501"/>
                  </a:cubicBezTo>
                  <a:cubicBezTo>
                    <a:pt x="3739" y="3108"/>
                    <a:pt x="3144" y="2584"/>
                    <a:pt x="2477" y="2013"/>
                  </a:cubicBezTo>
                  <a:cubicBezTo>
                    <a:pt x="1810" y="1429"/>
                    <a:pt x="1191" y="929"/>
                    <a:pt x="738" y="560"/>
                  </a:cubicBezTo>
                  <a:cubicBezTo>
                    <a:pt x="512" y="382"/>
                    <a:pt x="334" y="239"/>
                    <a:pt x="203" y="143"/>
                  </a:cubicBezTo>
                  <a:cubicBezTo>
                    <a:pt x="131" y="84"/>
                    <a:pt x="72" y="36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9;p42">
              <a:extLst>
                <a:ext uri="{FF2B5EF4-FFF2-40B4-BE49-F238E27FC236}">
                  <a16:creationId xmlns:a16="http://schemas.microsoft.com/office/drawing/2014/main" id="{B24B4D23-6B19-46A3-A3D8-2685153C6799}"/>
                </a:ext>
              </a:extLst>
            </p:cNvPr>
            <p:cNvSpPr/>
            <p:nvPr/>
          </p:nvSpPr>
          <p:spPr>
            <a:xfrm>
              <a:off x="2209836" y="1440425"/>
              <a:ext cx="153250" cy="287093"/>
            </a:xfrm>
            <a:custGeom>
              <a:avLst/>
              <a:gdLst/>
              <a:ahLst/>
              <a:cxnLst/>
              <a:rect l="l" t="t" r="r" b="b"/>
              <a:pathLst>
                <a:path w="3656" h="6849" extrusionOk="0">
                  <a:moveTo>
                    <a:pt x="2432" y="0"/>
                  </a:moveTo>
                  <a:cubicBezTo>
                    <a:pt x="1474" y="0"/>
                    <a:pt x="481" y="1990"/>
                    <a:pt x="286" y="3181"/>
                  </a:cubicBezTo>
                  <a:cubicBezTo>
                    <a:pt x="167" y="4015"/>
                    <a:pt x="1" y="5681"/>
                    <a:pt x="822" y="6848"/>
                  </a:cubicBezTo>
                  <a:cubicBezTo>
                    <a:pt x="1822" y="6050"/>
                    <a:pt x="2858" y="4967"/>
                    <a:pt x="3299" y="3753"/>
                  </a:cubicBezTo>
                  <a:cubicBezTo>
                    <a:pt x="3561" y="3133"/>
                    <a:pt x="3656" y="2467"/>
                    <a:pt x="3608" y="1800"/>
                  </a:cubicBezTo>
                  <a:cubicBezTo>
                    <a:pt x="3561" y="1121"/>
                    <a:pt x="3239" y="502"/>
                    <a:pt x="2715" y="74"/>
                  </a:cubicBezTo>
                  <a:lnTo>
                    <a:pt x="2715" y="62"/>
                  </a:lnTo>
                  <a:cubicBezTo>
                    <a:pt x="2622" y="20"/>
                    <a:pt x="2527" y="0"/>
                    <a:pt x="2432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00;p42">
              <a:extLst>
                <a:ext uri="{FF2B5EF4-FFF2-40B4-BE49-F238E27FC236}">
                  <a16:creationId xmlns:a16="http://schemas.microsoft.com/office/drawing/2014/main" id="{9B28765E-EF74-48A4-B785-C6F32E12DED1}"/>
                </a:ext>
              </a:extLst>
            </p:cNvPr>
            <p:cNvSpPr/>
            <p:nvPr/>
          </p:nvSpPr>
          <p:spPr>
            <a:xfrm>
              <a:off x="2273717" y="1739582"/>
              <a:ext cx="176724" cy="103494"/>
            </a:xfrm>
            <a:custGeom>
              <a:avLst/>
              <a:gdLst/>
              <a:ahLst/>
              <a:cxnLst/>
              <a:rect l="l" t="t" r="r" b="b"/>
              <a:pathLst>
                <a:path w="4216" h="2469" extrusionOk="0">
                  <a:moveTo>
                    <a:pt x="2372" y="1"/>
                  </a:moveTo>
                  <a:cubicBezTo>
                    <a:pt x="1955" y="1"/>
                    <a:pt x="1540" y="94"/>
                    <a:pt x="1155" y="283"/>
                  </a:cubicBezTo>
                  <a:cubicBezTo>
                    <a:pt x="477" y="628"/>
                    <a:pt x="36" y="1319"/>
                    <a:pt x="1" y="2081"/>
                  </a:cubicBezTo>
                  <a:lnTo>
                    <a:pt x="1" y="2092"/>
                  </a:lnTo>
                  <a:cubicBezTo>
                    <a:pt x="452" y="2361"/>
                    <a:pt x="940" y="2468"/>
                    <a:pt x="1441" y="2468"/>
                  </a:cubicBezTo>
                  <a:cubicBezTo>
                    <a:pt x="1983" y="2468"/>
                    <a:pt x="2540" y="2343"/>
                    <a:pt x="3084" y="2164"/>
                  </a:cubicBezTo>
                  <a:cubicBezTo>
                    <a:pt x="3394" y="2081"/>
                    <a:pt x="3680" y="1914"/>
                    <a:pt x="3906" y="1676"/>
                  </a:cubicBezTo>
                  <a:cubicBezTo>
                    <a:pt x="4132" y="1438"/>
                    <a:pt x="4215" y="1092"/>
                    <a:pt x="4108" y="783"/>
                  </a:cubicBezTo>
                  <a:cubicBezTo>
                    <a:pt x="3989" y="461"/>
                    <a:pt x="3656" y="271"/>
                    <a:pt x="3322" y="164"/>
                  </a:cubicBezTo>
                  <a:cubicBezTo>
                    <a:pt x="3013" y="55"/>
                    <a:pt x="2692" y="1"/>
                    <a:pt x="2372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01;p42">
              <a:extLst>
                <a:ext uri="{FF2B5EF4-FFF2-40B4-BE49-F238E27FC236}">
                  <a16:creationId xmlns:a16="http://schemas.microsoft.com/office/drawing/2014/main" id="{883E3168-7651-41A6-AA4A-B607C78F4EB4}"/>
                </a:ext>
              </a:extLst>
            </p:cNvPr>
            <p:cNvSpPr/>
            <p:nvPr/>
          </p:nvSpPr>
          <p:spPr>
            <a:xfrm>
              <a:off x="2191393" y="1790133"/>
              <a:ext cx="181167" cy="144490"/>
            </a:xfrm>
            <a:custGeom>
              <a:avLst/>
              <a:gdLst/>
              <a:ahLst/>
              <a:cxnLst/>
              <a:rect l="l" t="t" r="r" b="b"/>
              <a:pathLst>
                <a:path w="4322" h="3447" extrusionOk="0">
                  <a:moveTo>
                    <a:pt x="4161" y="0"/>
                  </a:moveTo>
                  <a:cubicBezTo>
                    <a:pt x="4139" y="0"/>
                    <a:pt x="4117" y="2"/>
                    <a:pt x="4096" y="5"/>
                  </a:cubicBezTo>
                  <a:cubicBezTo>
                    <a:pt x="3881" y="5"/>
                    <a:pt x="3667" y="41"/>
                    <a:pt x="3465" y="89"/>
                  </a:cubicBezTo>
                  <a:cubicBezTo>
                    <a:pt x="2786" y="255"/>
                    <a:pt x="2167" y="601"/>
                    <a:pt x="1655" y="1065"/>
                  </a:cubicBezTo>
                  <a:cubicBezTo>
                    <a:pt x="1381" y="1327"/>
                    <a:pt x="1119" y="1601"/>
                    <a:pt x="881" y="1887"/>
                  </a:cubicBezTo>
                  <a:cubicBezTo>
                    <a:pt x="667" y="2125"/>
                    <a:pt x="500" y="2387"/>
                    <a:pt x="345" y="2660"/>
                  </a:cubicBezTo>
                  <a:cubicBezTo>
                    <a:pt x="202" y="2911"/>
                    <a:pt x="95" y="3172"/>
                    <a:pt x="0" y="3446"/>
                  </a:cubicBezTo>
                  <a:cubicBezTo>
                    <a:pt x="167" y="3220"/>
                    <a:pt x="310" y="2982"/>
                    <a:pt x="441" y="2732"/>
                  </a:cubicBezTo>
                  <a:cubicBezTo>
                    <a:pt x="595" y="2470"/>
                    <a:pt x="774" y="2220"/>
                    <a:pt x="976" y="1994"/>
                  </a:cubicBezTo>
                  <a:cubicBezTo>
                    <a:pt x="1226" y="1708"/>
                    <a:pt x="1488" y="1446"/>
                    <a:pt x="1762" y="1184"/>
                  </a:cubicBezTo>
                  <a:cubicBezTo>
                    <a:pt x="2262" y="732"/>
                    <a:pt x="2858" y="386"/>
                    <a:pt x="3500" y="184"/>
                  </a:cubicBezTo>
                  <a:cubicBezTo>
                    <a:pt x="3989" y="41"/>
                    <a:pt x="4322" y="53"/>
                    <a:pt x="4322" y="17"/>
                  </a:cubicBezTo>
                  <a:cubicBezTo>
                    <a:pt x="4271" y="9"/>
                    <a:pt x="4215" y="0"/>
                    <a:pt x="41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02;p42">
              <a:extLst>
                <a:ext uri="{FF2B5EF4-FFF2-40B4-BE49-F238E27FC236}">
                  <a16:creationId xmlns:a16="http://schemas.microsoft.com/office/drawing/2014/main" id="{E325A4C7-3F1B-4794-A125-2EF2E034AE2E}"/>
                </a:ext>
              </a:extLst>
            </p:cNvPr>
            <p:cNvSpPr/>
            <p:nvPr/>
          </p:nvSpPr>
          <p:spPr>
            <a:xfrm>
              <a:off x="2182381" y="1518851"/>
              <a:ext cx="109866" cy="446212"/>
            </a:xfrm>
            <a:custGeom>
              <a:avLst/>
              <a:gdLst/>
              <a:ahLst/>
              <a:cxnLst/>
              <a:rect l="l" t="t" r="r" b="b"/>
              <a:pathLst>
                <a:path w="2621" h="10645" extrusionOk="0">
                  <a:moveTo>
                    <a:pt x="2620" y="0"/>
                  </a:moveTo>
                  <a:lnTo>
                    <a:pt x="2620" y="0"/>
                  </a:lnTo>
                  <a:cubicBezTo>
                    <a:pt x="2572" y="131"/>
                    <a:pt x="2537" y="262"/>
                    <a:pt x="2501" y="393"/>
                  </a:cubicBezTo>
                  <a:cubicBezTo>
                    <a:pt x="2430" y="703"/>
                    <a:pt x="2346" y="1084"/>
                    <a:pt x="2239" y="1548"/>
                  </a:cubicBezTo>
                  <a:lnTo>
                    <a:pt x="1346" y="5322"/>
                  </a:lnTo>
                  <a:cubicBezTo>
                    <a:pt x="1001" y="6799"/>
                    <a:pt x="656" y="8132"/>
                    <a:pt x="394" y="9085"/>
                  </a:cubicBezTo>
                  <a:cubicBezTo>
                    <a:pt x="275" y="9549"/>
                    <a:pt x="179" y="9930"/>
                    <a:pt x="96" y="10228"/>
                  </a:cubicBezTo>
                  <a:cubicBezTo>
                    <a:pt x="60" y="10359"/>
                    <a:pt x="25" y="10502"/>
                    <a:pt x="1" y="10645"/>
                  </a:cubicBezTo>
                  <a:cubicBezTo>
                    <a:pt x="72" y="10514"/>
                    <a:pt x="120" y="10383"/>
                    <a:pt x="155" y="10240"/>
                  </a:cubicBezTo>
                  <a:cubicBezTo>
                    <a:pt x="239" y="9978"/>
                    <a:pt x="358" y="9597"/>
                    <a:pt x="501" y="9121"/>
                  </a:cubicBezTo>
                  <a:cubicBezTo>
                    <a:pt x="775" y="8156"/>
                    <a:pt x="1144" y="6835"/>
                    <a:pt x="1489" y="5358"/>
                  </a:cubicBezTo>
                  <a:cubicBezTo>
                    <a:pt x="1846" y="3894"/>
                    <a:pt x="2132" y="2560"/>
                    <a:pt x="2334" y="1584"/>
                  </a:cubicBezTo>
                  <a:cubicBezTo>
                    <a:pt x="2430" y="1096"/>
                    <a:pt x="2513" y="703"/>
                    <a:pt x="2561" y="429"/>
                  </a:cubicBezTo>
                  <a:cubicBezTo>
                    <a:pt x="2596" y="298"/>
                    <a:pt x="2608" y="155"/>
                    <a:pt x="26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3;p42">
              <a:extLst>
                <a:ext uri="{FF2B5EF4-FFF2-40B4-BE49-F238E27FC236}">
                  <a16:creationId xmlns:a16="http://schemas.microsoft.com/office/drawing/2014/main" id="{2D8BBBC4-71B8-45FE-8B28-57724FE70F0F}"/>
                </a:ext>
              </a:extLst>
            </p:cNvPr>
            <p:cNvSpPr/>
            <p:nvPr/>
          </p:nvSpPr>
          <p:spPr>
            <a:xfrm>
              <a:off x="2045147" y="1655708"/>
              <a:ext cx="157233" cy="178610"/>
            </a:xfrm>
            <a:custGeom>
              <a:avLst/>
              <a:gdLst/>
              <a:ahLst/>
              <a:cxnLst/>
              <a:rect l="l" t="t" r="r" b="b"/>
              <a:pathLst>
                <a:path w="3751" h="4261" extrusionOk="0">
                  <a:moveTo>
                    <a:pt x="694" y="0"/>
                  </a:moveTo>
                  <a:cubicBezTo>
                    <a:pt x="561" y="0"/>
                    <a:pt x="434" y="34"/>
                    <a:pt x="322" y="117"/>
                  </a:cubicBezTo>
                  <a:cubicBezTo>
                    <a:pt x="0" y="355"/>
                    <a:pt x="12" y="843"/>
                    <a:pt x="120" y="1236"/>
                  </a:cubicBezTo>
                  <a:cubicBezTo>
                    <a:pt x="596" y="2879"/>
                    <a:pt x="2013" y="4070"/>
                    <a:pt x="3715" y="4260"/>
                  </a:cubicBezTo>
                  <a:lnTo>
                    <a:pt x="3751" y="4165"/>
                  </a:lnTo>
                  <a:cubicBezTo>
                    <a:pt x="3656" y="2569"/>
                    <a:pt x="2798" y="1105"/>
                    <a:pt x="1441" y="260"/>
                  </a:cubicBezTo>
                  <a:cubicBezTo>
                    <a:pt x="1216" y="120"/>
                    <a:pt x="945" y="0"/>
                    <a:pt x="69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4;p42">
              <a:extLst>
                <a:ext uri="{FF2B5EF4-FFF2-40B4-BE49-F238E27FC236}">
                  <a16:creationId xmlns:a16="http://schemas.microsoft.com/office/drawing/2014/main" id="{359D9C18-AF44-43A5-B180-11CC4595A7E7}"/>
                </a:ext>
              </a:extLst>
            </p:cNvPr>
            <p:cNvSpPr/>
            <p:nvPr/>
          </p:nvSpPr>
          <p:spPr>
            <a:xfrm>
              <a:off x="2111039" y="1715480"/>
              <a:ext cx="96326" cy="207156"/>
            </a:xfrm>
            <a:custGeom>
              <a:avLst/>
              <a:gdLst/>
              <a:ahLst/>
              <a:cxnLst/>
              <a:rect l="l" t="t" r="r" b="b"/>
              <a:pathLst>
                <a:path w="2298" h="4942" extrusionOk="0">
                  <a:moveTo>
                    <a:pt x="0" y="0"/>
                  </a:moveTo>
                  <a:cubicBezTo>
                    <a:pt x="191" y="203"/>
                    <a:pt x="381" y="405"/>
                    <a:pt x="595" y="596"/>
                  </a:cubicBezTo>
                  <a:cubicBezTo>
                    <a:pt x="1072" y="1060"/>
                    <a:pt x="1476" y="1596"/>
                    <a:pt x="1798" y="2191"/>
                  </a:cubicBezTo>
                  <a:cubicBezTo>
                    <a:pt x="1965" y="2513"/>
                    <a:pt x="2072" y="2870"/>
                    <a:pt x="2119" y="3227"/>
                  </a:cubicBezTo>
                  <a:cubicBezTo>
                    <a:pt x="2167" y="3525"/>
                    <a:pt x="2167" y="3822"/>
                    <a:pt x="2143" y="4120"/>
                  </a:cubicBezTo>
                  <a:cubicBezTo>
                    <a:pt x="2084" y="4632"/>
                    <a:pt x="1977" y="4942"/>
                    <a:pt x="2000" y="4942"/>
                  </a:cubicBezTo>
                  <a:cubicBezTo>
                    <a:pt x="2048" y="4882"/>
                    <a:pt x="2072" y="4811"/>
                    <a:pt x="2096" y="4739"/>
                  </a:cubicBezTo>
                  <a:cubicBezTo>
                    <a:pt x="2155" y="4537"/>
                    <a:pt x="2215" y="4334"/>
                    <a:pt x="2238" y="4132"/>
                  </a:cubicBezTo>
                  <a:cubicBezTo>
                    <a:pt x="2286" y="3822"/>
                    <a:pt x="2298" y="3513"/>
                    <a:pt x="2262" y="3203"/>
                  </a:cubicBezTo>
                  <a:cubicBezTo>
                    <a:pt x="2203" y="2834"/>
                    <a:pt x="2096" y="2465"/>
                    <a:pt x="1929" y="2120"/>
                  </a:cubicBezTo>
                  <a:cubicBezTo>
                    <a:pt x="1607" y="1513"/>
                    <a:pt x="1179" y="977"/>
                    <a:pt x="667" y="512"/>
                  </a:cubicBezTo>
                  <a:cubicBezTo>
                    <a:pt x="464" y="346"/>
                    <a:pt x="310" y="215"/>
                    <a:pt x="191" y="120"/>
                  </a:cubicBezTo>
                  <a:cubicBezTo>
                    <a:pt x="72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5;p42">
              <a:extLst>
                <a:ext uri="{FF2B5EF4-FFF2-40B4-BE49-F238E27FC236}">
                  <a16:creationId xmlns:a16="http://schemas.microsoft.com/office/drawing/2014/main" id="{B5063C4F-8E70-4577-A3DA-76FD0FB94CE0}"/>
                </a:ext>
              </a:extLst>
            </p:cNvPr>
            <p:cNvSpPr/>
            <p:nvPr/>
          </p:nvSpPr>
          <p:spPr>
            <a:xfrm>
              <a:off x="813436" y="1872667"/>
              <a:ext cx="1757307" cy="2521421"/>
            </a:xfrm>
            <a:custGeom>
              <a:avLst/>
              <a:gdLst/>
              <a:ahLst/>
              <a:cxnLst/>
              <a:rect l="l" t="t" r="r" b="b"/>
              <a:pathLst>
                <a:path w="41923" h="60152" extrusionOk="0">
                  <a:moveTo>
                    <a:pt x="1906" y="1"/>
                  </a:moveTo>
                  <a:cubicBezTo>
                    <a:pt x="858" y="1"/>
                    <a:pt x="1" y="846"/>
                    <a:pt x="1" y="1894"/>
                  </a:cubicBezTo>
                  <a:lnTo>
                    <a:pt x="1" y="58258"/>
                  </a:lnTo>
                  <a:cubicBezTo>
                    <a:pt x="1" y="59306"/>
                    <a:pt x="858" y="60151"/>
                    <a:pt x="1906" y="60151"/>
                  </a:cubicBezTo>
                  <a:lnTo>
                    <a:pt x="40030" y="60151"/>
                  </a:lnTo>
                  <a:cubicBezTo>
                    <a:pt x="41077" y="60151"/>
                    <a:pt x="41923" y="59306"/>
                    <a:pt x="41923" y="58258"/>
                  </a:cubicBezTo>
                  <a:lnTo>
                    <a:pt x="41923" y="1894"/>
                  </a:lnTo>
                  <a:cubicBezTo>
                    <a:pt x="41923" y="846"/>
                    <a:pt x="41077" y="1"/>
                    <a:pt x="40030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6;p42">
              <a:extLst>
                <a:ext uri="{FF2B5EF4-FFF2-40B4-BE49-F238E27FC236}">
                  <a16:creationId xmlns:a16="http://schemas.microsoft.com/office/drawing/2014/main" id="{864BBDA1-ECBE-4CC6-9B04-23569E531D6D}"/>
                </a:ext>
              </a:extLst>
            </p:cNvPr>
            <p:cNvSpPr/>
            <p:nvPr/>
          </p:nvSpPr>
          <p:spPr>
            <a:xfrm>
              <a:off x="868347" y="2052362"/>
              <a:ext cx="1646016" cy="2106145"/>
            </a:xfrm>
            <a:custGeom>
              <a:avLst/>
              <a:gdLst/>
              <a:ahLst/>
              <a:cxnLst/>
              <a:rect l="l" t="t" r="r" b="b"/>
              <a:pathLst>
                <a:path w="39268" h="50245" extrusionOk="0">
                  <a:moveTo>
                    <a:pt x="1" y="0"/>
                  </a:moveTo>
                  <a:lnTo>
                    <a:pt x="1" y="50244"/>
                  </a:lnTo>
                  <a:lnTo>
                    <a:pt x="39267" y="50244"/>
                  </a:lnTo>
                  <a:lnTo>
                    <a:pt x="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7;p42">
              <a:extLst>
                <a:ext uri="{FF2B5EF4-FFF2-40B4-BE49-F238E27FC236}">
                  <a16:creationId xmlns:a16="http://schemas.microsoft.com/office/drawing/2014/main" id="{D9EB7515-14B7-4399-B525-3530BB519598}"/>
                </a:ext>
              </a:extLst>
            </p:cNvPr>
            <p:cNvSpPr/>
            <p:nvPr/>
          </p:nvSpPr>
          <p:spPr>
            <a:xfrm>
              <a:off x="1624433" y="4200326"/>
              <a:ext cx="135310" cy="134807"/>
            </a:xfrm>
            <a:custGeom>
              <a:avLst/>
              <a:gdLst/>
              <a:ahLst/>
              <a:cxnLst/>
              <a:rect l="l" t="t" r="r" b="b"/>
              <a:pathLst>
                <a:path w="3228" h="3216" extrusionOk="0">
                  <a:moveTo>
                    <a:pt x="1620" y="1"/>
                  </a:moveTo>
                  <a:cubicBezTo>
                    <a:pt x="727" y="1"/>
                    <a:pt x="1" y="727"/>
                    <a:pt x="1" y="1608"/>
                  </a:cubicBezTo>
                  <a:cubicBezTo>
                    <a:pt x="1" y="2501"/>
                    <a:pt x="727" y="3215"/>
                    <a:pt x="1620" y="3215"/>
                  </a:cubicBezTo>
                  <a:cubicBezTo>
                    <a:pt x="2501" y="3215"/>
                    <a:pt x="3227" y="2501"/>
                    <a:pt x="3227" y="1608"/>
                  </a:cubicBezTo>
                  <a:cubicBezTo>
                    <a:pt x="3227" y="715"/>
                    <a:pt x="2501" y="1"/>
                    <a:pt x="16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8;p42">
              <a:extLst>
                <a:ext uri="{FF2B5EF4-FFF2-40B4-BE49-F238E27FC236}">
                  <a16:creationId xmlns:a16="http://schemas.microsoft.com/office/drawing/2014/main" id="{C2F71A90-2535-40A6-8719-5DC45AB36FD3}"/>
                </a:ext>
              </a:extLst>
            </p:cNvPr>
            <p:cNvSpPr/>
            <p:nvPr/>
          </p:nvSpPr>
          <p:spPr>
            <a:xfrm>
              <a:off x="1427804" y="1945056"/>
              <a:ext cx="529083" cy="28001"/>
            </a:xfrm>
            <a:custGeom>
              <a:avLst/>
              <a:gdLst/>
              <a:ahLst/>
              <a:cxnLst/>
              <a:rect l="l" t="t" r="r" b="b"/>
              <a:pathLst>
                <a:path w="12622" h="668" extrusionOk="0">
                  <a:moveTo>
                    <a:pt x="191" y="0"/>
                  </a:moveTo>
                  <a:cubicBezTo>
                    <a:pt x="84" y="0"/>
                    <a:pt x="0" y="96"/>
                    <a:pt x="0" y="203"/>
                  </a:cubicBezTo>
                  <a:lnTo>
                    <a:pt x="0" y="465"/>
                  </a:lnTo>
                  <a:cubicBezTo>
                    <a:pt x="0" y="584"/>
                    <a:pt x="84" y="667"/>
                    <a:pt x="191" y="667"/>
                  </a:cubicBezTo>
                  <a:lnTo>
                    <a:pt x="12419" y="667"/>
                  </a:lnTo>
                  <a:cubicBezTo>
                    <a:pt x="12526" y="667"/>
                    <a:pt x="12621" y="584"/>
                    <a:pt x="12621" y="465"/>
                  </a:cubicBezTo>
                  <a:lnTo>
                    <a:pt x="12621" y="203"/>
                  </a:lnTo>
                  <a:cubicBezTo>
                    <a:pt x="12621" y="96"/>
                    <a:pt x="12526" y="0"/>
                    <a:pt x="124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9;p42">
              <a:extLst>
                <a:ext uri="{FF2B5EF4-FFF2-40B4-BE49-F238E27FC236}">
                  <a16:creationId xmlns:a16="http://schemas.microsoft.com/office/drawing/2014/main" id="{BE515D63-72BD-4503-85E3-3A37602A6762}"/>
                </a:ext>
              </a:extLst>
            </p:cNvPr>
            <p:cNvSpPr/>
            <p:nvPr/>
          </p:nvSpPr>
          <p:spPr>
            <a:xfrm>
              <a:off x="1051521" y="2648044"/>
              <a:ext cx="1345049" cy="64930"/>
            </a:xfrm>
            <a:custGeom>
              <a:avLst/>
              <a:gdLst/>
              <a:ahLst/>
              <a:cxnLst/>
              <a:rect l="l" t="t" r="r" b="b"/>
              <a:pathLst>
                <a:path w="32088" h="1549" extrusionOk="0">
                  <a:moveTo>
                    <a:pt x="0" y="1"/>
                  </a:moveTo>
                  <a:lnTo>
                    <a:pt x="0" y="1548"/>
                  </a:lnTo>
                  <a:lnTo>
                    <a:pt x="36" y="1548"/>
                  </a:lnTo>
                  <a:lnTo>
                    <a:pt x="22777" y="1525"/>
                  </a:lnTo>
                  <a:lnTo>
                    <a:pt x="29599" y="1513"/>
                  </a:lnTo>
                  <a:lnTo>
                    <a:pt x="29587" y="1513"/>
                  </a:lnTo>
                  <a:lnTo>
                    <a:pt x="22753" y="1501"/>
                  </a:lnTo>
                  <a:lnTo>
                    <a:pt x="83" y="1477"/>
                  </a:lnTo>
                  <a:lnTo>
                    <a:pt x="83" y="1477"/>
                  </a:lnTo>
                  <a:lnTo>
                    <a:pt x="83" y="108"/>
                  </a:lnTo>
                  <a:lnTo>
                    <a:pt x="83" y="108"/>
                  </a:lnTo>
                  <a:cubicBezTo>
                    <a:pt x="15316" y="108"/>
                    <a:pt x="28183" y="96"/>
                    <a:pt x="32076" y="84"/>
                  </a:cubicBezTo>
                  <a:lnTo>
                    <a:pt x="32076" y="84"/>
                  </a:lnTo>
                  <a:cubicBezTo>
                    <a:pt x="32087" y="566"/>
                    <a:pt x="32087" y="931"/>
                    <a:pt x="32087" y="1167"/>
                  </a:cubicBezTo>
                  <a:lnTo>
                    <a:pt x="32087" y="1155"/>
                  </a:lnTo>
                  <a:lnTo>
                    <a:pt x="32087" y="48"/>
                  </a:lnTo>
                  <a:lnTo>
                    <a:pt x="32087" y="36"/>
                  </a:lnTo>
                  <a:cubicBezTo>
                    <a:pt x="28206" y="13"/>
                    <a:pt x="15312" y="1"/>
                    <a:pt x="36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0;p42">
              <a:extLst>
                <a:ext uri="{FF2B5EF4-FFF2-40B4-BE49-F238E27FC236}">
                  <a16:creationId xmlns:a16="http://schemas.microsoft.com/office/drawing/2014/main" id="{FF15A9EE-26A3-409B-929F-D1D40C2F71F0}"/>
                </a:ext>
              </a:extLst>
            </p:cNvPr>
            <p:cNvSpPr/>
            <p:nvPr/>
          </p:nvSpPr>
          <p:spPr>
            <a:xfrm>
              <a:off x="1033036" y="2566182"/>
              <a:ext cx="263577" cy="3563"/>
            </a:xfrm>
            <a:custGeom>
              <a:avLst/>
              <a:gdLst/>
              <a:ahLst/>
              <a:cxnLst/>
              <a:rect l="l" t="t" r="r" b="b"/>
              <a:pathLst>
                <a:path w="6288" h="85" extrusionOk="0">
                  <a:moveTo>
                    <a:pt x="3144" y="1"/>
                  </a:moveTo>
                  <a:cubicBezTo>
                    <a:pt x="1406" y="1"/>
                    <a:pt x="1" y="25"/>
                    <a:pt x="1" y="49"/>
                  </a:cubicBezTo>
                  <a:cubicBezTo>
                    <a:pt x="1" y="72"/>
                    <a:pt x="1406" y="84"/>
                    <a:pt x="3144" y="84"/>
                  </a:cubicBezTo>
                  <a:cubicBezTo>
                    <a:pt x="4882" y="84"/>
                    <a:pt x="6287" y="72"/>
                    <a:pt x="6287" y="49"/>
                  </a:cubicBezTo>
                  <a:cubicBezTo>
                    <a:pt x="6287" y="25"/>
                    <a:pt x="4882" y="1"/>
                    <a:pt x="314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1;p42">
              <a:extLst>
                <a:ext uri="{FF2B5EF4-FFF2-40B4-BE49-F238E27FC236}">
                  <a16:creationId xmlns:a16="http://schemas.microsoft.com/office/drawing/2014/main" id="{0C64C0D6-34E1-46E1-A95B-D5FD487C93C5}"/>
                </a:ext>
              </a:extLst>
            </p:cNvPr>
            <p:cNvSpPr/>
            <p:nvPr/>
          </p:nvSpPr>
          <p:spPr>
            <a:xfrm>
              <a:off x="1031527" y="3581313"/>
              <a:ext cx="1346097" cy="64427"/>
            </a:xfrm>
            <a:custGeom>
              <a:avLst/>
              <a:gdLst/>
              <a:ahLst/>
              <a:cxnLst/>
              <a:rect l="l" t="t" r="r" b="b"/>
              <a:pathLst>
                <a:path w="32113" h="1537" extrusionOk="0">
                  <a:moveTo>
                    <a:pt x="1" y="0"/>
                  </a:moveTo>
                  <a:lnTo>
                    <a:pt x="1" y="1536"/>
                  </a:lnTo>
                  <a:lnTo>
                    <a:pt x="49" y="1536"/>
                  </a:lnTo>
                  <a:lnTo>
                    <a:pt x="22778" y="1512"/>
                  </a:lnTo>
                  <a:lnTo>
                    <a:pt x="29612" y="1500"/>
                  </a:lnTo>
                  <a:lnTo>
                    <a:pt x="29588" y="1500"/>
                  </a:lnTo>
                  <a:lnTo>
                    <a:pt x="22754" y="1489"/>
                  </a:lnTo>
                  <a:lnTo>
                    <a:pt x="96" y="1477"/>
                  </a:lnTo>
                  <a:lnTo>
                    <a:pt x="96" y="1477"/>
                  </a:lnTo>
                  <a:lnTo>
                    <a:pt x="96" y="107"/>
                  </a:lnTo>
                  <a:lnTo>
                    <a:pt x="96" y="107"/>
                  </a:lnTo>
                  <a:cubicBezTo>
                    <a:pt x="15335" y="107"/>
                    <a:pt x="28185" y="95"/>
                    <a:pt x="32088" y="72"/>
                  </a:cubicBezTo>
                  <a:lnTo>
                    <a:pt x="32088" y="72"/>
                  </a:lnTo>
                  <a:lnTo>
                    <a:pt x="32088" y="1155"/>
                  </a:lnTo>
                  <a:lnTo>
                    <a:pt x="32088" y="1429"/>
                  </a:lnTo>
                  <a:lnTo>
                    <a:pt x="32088" y="1512"/>
                  </a:lnTo>
                  <a:cubicBezTo>
                    <a:pt x="32088" y="1512"/>
                    <a:pt x="32100" y="1465"/>
                    <a:pt x="32100" y="1405"/>
                  </a:cubicBezTo>
                  <a:lnTo>
                    <a:pt x="32100" y="1143"/>
                  </a:lnTo>
                  <a:cubicBezTo>
                    <a:pt x="32112" y="905"/>
                    <a:pt x="32112" y="524"/>
                    <a:pt x="32112" y="36"/>
                  </a:cubicBezTo>
                  <a:lnTo>
                    <a:pt x="32112" y="24"/>
                  </a:lnTo>
                  <a:lnTo>
                    <a:pt x="32088" y="24"/>
                  </a:lnTo>
                  <a:cubicBezTo>
                    <a:pt x="28207" y="12"/>
                    <a:pt x="15312" y="0"/>
                    <a:pt x="49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2;p42">
              <a:extLst>
                <a:ext uri="{FF2B5EF4-FFF2-40B4-BE49-F238E27FC236}">
                  <a16:creationId xmlns:a16="http://schemas.microsoft.com/office/drawing/2014/main" id="{E247B5F5-E877-4DC8-811D-7492C81A69F3}"/>
                </a:ext>
              </a:extLst>
            </p:cNvPr>
            <p:cNvSpPr/>
            <p:nvPr/>
          </p:nvSpPr>
          <p:spPr>
            <a:xfrm>
              <a:off x="1045024" y="3520911"/>
              <a:ext cx="263535" cy="3521"/>
            </a:xfrm>
            <a:custGeom>
              <a:avLst/>
              <a:gdLst/>
              <a:ahLst/>
              <a:cxnLst/>
              <a:rect l="l" t="t" r="r" b="b"/>
              <a:pathLst>
                <a:path w="6287" h="84" extrusionOk="0">
                  <a:moveTo>
                    <a:pt x="3144" y="1"/>
                  </a:moveTo>
                  <a:cubicBezTo>
                    <a:pt x="1405" y="1"/>
                    <a:pt x="0" y="12"/>
                    <a:pt x="0" y="36"/>
                  </a:cubicBezTo>
                  <a:cubicBezTo>
                    <a:pt x="0" y="60"/>
                    <a:pt x="1405" y="84"/>
                    <a:pt x="3144" y="84"/>
                  </a:cubicBezTo>
                  <a:cubicBezTo>
                    <a:pt x="4882" y="84"/>
                    <a:pt x="6287" y="60"/>
                    <a:pt x="6287" y="36"/>
                  </a:cubicBezTo>
                  <a:cubicBezTo>
                    <a:pt x="6287" y="12"/>
                    <a:pt x="4882" y="1"/>
                    <a:pt x="314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13;p42">
              <a:extLst>
                <a:ext uri="{FF2B5EF4-FFF2-40B4-BE49-F238E27FC236}">
                  <a16:creationId xmlns:a16="http://schemas.microsoft.com/office/drawing/2014/main" id="{0C967B47-BFE9-4583-9697-C087016CC6B7}"/>
                </a:ext>
              </a:extLst>
            </p:cNvPr>
            <p:cNvSpPr/>
            <p:nvPr/>
          </p:nvSpPr>
          <p:spPr>
            <a:xfrm>
              <a:off x="1031527" y="2881100"/>
              <a:ext cx="1346097" cy="64930"/>
            </a:xfrm>
            <a:custGeom>
              <a:avLst/>
              <a:gdLst/>
              <a:ahLst/>
              <a:cxnLst/>
              <a:rect l="l" t="t" r="r" b="b"/>
              <a:pathLst>
                <a:path w="32113" h="1549" extrusionOk="0">
                  <a:moveTo>
                    <a:pt x="1" y="1"/>
                  </a:moveTo>
                  <a:lnTo>
                    <a:pt x="1" y="1549"/>
                  </a:lnTo>
                  <a:lnTo>
                    <a:pt x="49" y="1549"/>
                  </a:lnTo>
                  <a:lnTo>
                    <a:pt x="22778" y="1525"/>
                  </a:lnTo>
                  <a:lnTo>
                    <a:pt x="29612" y="1513"/>
                  </a:lnTo>
                  <a:lnTo>
                    <a:pt x="29588" y="1513"/>
                  </a:lnTo>
                  <a:lnTo>
                    <a:pt x="22754" y="1501"/>
                  </a:lnTo>
                  <a:lnTo>
                    <a:pt x="96" y="1489"/>
                  </a:lnTo>
                  <a:lnTo>
                    <a:pt x="96" y="1489"/>
                  </a:lnTo>
                  <a:lnTo>
                    <a:pt x="96" y="120"/>
                  </a:lnTo>
                  <a:lnTo>
                    <a:pt x="96" y="120"/>
                  </a:lnTo>
                  <a:cubicBezTo>
                    <a:pt x="15335" y="120"/>
                    <a:pt x="28185" y="96"/>
                    <a:pt x="32088" y="84"/>
                  </a:cubicBezTo>
                  <a:lnTo>
                    <a:pt x="32088" y="84"/>
                  </a:lnTo>
                  <a:lnTo>
                    <a:pt x="32088" y="1168"/>
                  </a:lnTo>
                  <a:lnTo>
                    <a:pt x="32088" y="1441"/>
                  </a:lnTo>
                  <a:lnTo>
                    <a:pt x="32088" y="1525"/>
                  </a:lnTo>
                  <a:cubicBezTo>
                    <a:pt x="32088" y="1525"/>
                    <a:pt x="32100" y="1477"/>
                    <a:pt x="32100" y="1418"/>
                  </a:cubicBezTo>
                  <a:lnTo>
                    <a:pt x="32100" y="1156"/>
                  </a:lnTo>
                  <a:cubicBezTo>
                    <a:pt x="32112" y="906"/>
                    <a:pt x="32112" y="537"/>
                    <a:pt x="32112" y="48"/>
                  </a:cubicBezTo>
                  <a:lnTo>
                    <a:pt x="32112" y="37"/>
                  </a:lnTo>
                  <a:lnTo>
                    <a:pt x="32088" y="37"/>
                  </a:lnTo>
                  <a:cubicBezTo>
                    <a:pt x="28207" y="13"/>
                    <a:pt x="15312" y="1"/>
                    <a:pt x="4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14;p42">
              <a:extLst>
                <a:ext uri="{FF2B5EF4-FFF2-40B4-BE49-F238E27FC236}">
                  <a16:creationId xmlns:a16="http://schemas.microsoft.com/office/drawing/2014/main" id="{BC72EF3F-5405-46C2-B288-79C76601DC14}"/>
                </a:ext>
              </a:extLst>
            </p:cNvPr>
            <p:cNvSpPr/>
            <p:nvPr/>
          </p:nvSpPr>
          <p:spPr>
            <a:xfrm>
              <a:off x="1033036" y="2820740"/>
              <a:ext cx="263577" cy="4024"/>
            </a:xfrm>
            <a:custGeom>
              <a:avLst/>
              <a:gdLst/>
              <a:ahLst/>
              <a:cxnLst/>
              <a:rect l="l" t="t" r="r" b="b"/>
              <a:pathLst>
                <a:path w="6288" h="96" extrusionOk="0">
                  <a:moveTo>
                    <a:pt x="3144" y="0"/>
                  </a:moveTo>
                  <a:cubicBezTo>
                    <a:pt x="1406" y="0"/>
                    <a:pt x="1" y="24"/>
                    <a:pt x="1" y="48"/>
                  </a:cubicBezTo>
                  <a:cubicBezTo>
                    <a:pt x="1" y="72"/>
                    <a:pt x="1406" y="95"/>
                    <a:pt x="3144" y="95"/>
                  </a:cubicBezTo>
                  <a:cubicBezTo>
                    <a:pt x="4882" y="95"/>
                    <a:pt x="6287" y="72"/>
                    <a:pt x="6287" y="48"/>
                  </a:cubicBezTo>
                  <a:cubicBezTo>
                    <a:pt x="6287" y="24"/>
                    <a:pt x="4882" y="0"/>
                    <a:pt x="3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15;p42">
              <a:extLst>
                <a:ext uri="{FF2B5EF4-FFF2-40B4-BE49-F238E27FC236}">
                  <a16:creationId xmlns:a16="http://schemas.microsoft.com/office/drawing/2014/main" id="{F30154AD-B943-45C9-9824-4A5D5A8C2D87}"/>
                </a:ext>
              </a:extLst>
            </p:cNvPr>
            <p:cNvSpPr/>
            <p:nvPr/>
          </p:nvSpPr>
          <p:spPr>
            <a:xfrm>
              <a:off x="1031527" y="3114658"/>
              <a:ext cx="574018" cy="64427"/>
            </a:xfrm>
            <a:custGeom>
              <a:avLst/>
              <a:gdLst/>
              <a:ahLst/>
              <a:cxnLst/>
              <a:rect l="l" t="t" r="r" b="b"/>
              <a:pathLst>
                <a:path w="13694" h="1537" extrusionOk="0">
                  <a:moveTo>
                    <a:pt x="49" y="1"/>
                  </a:moveTo>
                  <a:lnTo>
                    <a:pt x="1" y="37"/>
                  </a:lnTo>
                  <a:lnTo>
                    <a:pt x="1" y="1537"/>
                  </a:lnTo>
                  <a:lnTo>
                    <a:pt x="49" y="1537"/>
                  </a:lnTo>
                  <a:lnTo>
                    <a:pt x="9740" y="1513"/>
                  </a:lnTo>
                  <a:lnTo>
                    <a:pt x="12633" y="1501"/>
                  </a:lnTo>
                  <a:lnTo>
                    <a:pt x="12610" y="1501"/>
                  </a:lnTo>
                  <a:lnTo>
                    <a:pt x="9716" y="1489"/>
                  </a:lnTo>
                  <a:lnTo>
                    <a:pt x="84" y="1477"/>
                  </a:lnTo>
                  <a:lnTo>
                    <a:pt x="84" y="1477"/>
                  </a:lnTo>
                  <a:lnTo>
                    <a:pt x="84" y="108"/>
                  </a:lnTo>
                  <a:lnTo>
                    <a:pt x="84" y="108"/>
                  </a:lnTo>
                  <a:cubicBezTo>
                    <a:pt x="6103" y="108"/>
                    <a:pt x="11290" y="96"/>
                    <a:pt x="13658" y="84"/>
                  </a:cubicBezTo>
                  <a:lnTo>
                    <a:pt x="13658" y="84"/>
                  </a:lnTo>
                  <a:cubicBezTo>
                    <a:pt x="13669" y="549"/>
                    <a:pt x="13669" y="898"/>
                    <a:pt x="13669" y="1144"/>
                  </a:cubicBezTo>
                  <a:lnTo>
                    <a:pt x="13669" y="1418"/>
                  </a:lnTo>
                  <a:lnTo>
                    <a:pt x="13669" y="1525"/>
                  </a:lnTo>
                  <a:cubicBezTo>
                    <a:pt x="13669" y="1525"/>
                    <a:pt x="13681" y="1477"/>
                    <a:pt x="13681" y="1406"/>
                  </a:cubicBezTo>
                  <a:lnTo>
                    <a:pt x="13681" y="1132"/>
                  </a:lnTo>
                  <a:cubicBezTo>
                    <a:pt x="13693" y="882"/>
                    <a:pt x="13693" y="513"/>
                    <a:pt x="13693" y="37"/>
                  </a:cubicBezTo>
                  <a:lnTo>
                    <a:pt x="13693" y="25"/>
                  </a:lnTo>
                  <a:lnTo>
                    <a:pt x="13681" y="25"/>
                  </a:lnTo>
                  <a:cubicBezTo>
                    <a:pt x="11312" y="13"/>
                    <a:pt x="6097" y="1"/>
                    <a:pt x="4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6;p42">
              <a:extLst>
                <a:ext uri="{FF2B5EF4-FFF2-40B4-BE49-F238E27FC236}">
                  <a16:creationId xmlns:a16="http://schemas.microsoft.com/office/drawing/2014/main" id="{1DD3E025-57C8-4847-B2CC-0EA26F7D4589}"/>
                </a:ext>
              </a:extLst>
            </p:cNvPr>
            <p:cNvSpPr/>
            <p:nvPr/>
          </p:nvSpPr>
          <p:spPr>
            <a:xfrm>
              <a:off x="1033036" y="3054298"/>
              <a:ext cx="263577" cy="3521"/>
            </a:xfrm>
            <a:custGeom>
              <a:avLst/>
              <a:gdLst/>
              <a:ahLst/>
              <a:cxnLst/>
              <a:rect l="l" t="t" r="r" b="b"/>
              <a:pathLst>
                <a:path w="6288" h="84" extrusionOk="0">
                  <a:moveTo>
                    <a:pt x="3144" y="0"/>
                  </a:moveTo>
                  <a:cubicBezTo>
                    <a:pt x="1406" y="0"/>
                    <a:pt x="1" y="12"/>
                    <a:pt x="1" y="36"/>
                  </a:cubicBezTo>
                  <a:cubicBezTo>
                    <a:pt x="1" y="60"/>
                    <a:pt x="1406" y="84"/>
                    <a:pt x="3144" y="84"/>
                  </a:cubicBezTo>
                  <a:cubicBezTo>
                    <a:pt x="4882" y="84"/>
                    <a:pt x="6287" y="60"/>
                    <a:pt x="6287" y="36"/>
                  </a:cubicBezTo>
                  <a:cubicBezTo>
                    <a:pt x="6287" y="12"/>
                    <a:pt x="4882" y="0"/>
                    <a:pt x="3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7;p42">
              <a:extLst>
                <a:ext uri="{FF2B5EF4-FFF2-40B4-BE49-F238E27FC236}">
                  <a16:creationId xmlns:a16="http://schemas.microsoft.com/office/drawing/2014/main" id="{B7A519A2-8CC2-46FC-94BB-FC1739FA9F90}"/>
                </a:ext>
              </a:extLst>
            </p:cNvPr>
            <p:cNvSpPr/>
            <p:nvPr/>
          </p:nvSpPr>
          <p:spPr>
            <a:xfrm>
              <a:off x="1031527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2276" y="72"/>
                  </a:moveTo>
                  <a:lnTo>
                    <a:pt x="2276" y="72"/>
                  </a:lnTo>
                  <a:cubicBezTo>
                    <a:pt x="2287" y="490"/>
                    <a:pt x="2299" y="838"/>
                    <a:pt x="2299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8"/>
                    <a:pt x="2299" y="1463"/>
                    <a:pt x="2299" y="1498"/>
                  </a:cubicBezTo>
                  <a:lnTo>
                    <a:pt x="2299" y="1498"/>
                  </a:lnTo>
                  <a:cubicBezTo>
                    <a:pt x="2243" y="1488"/>
                    <a:pt x="2188" y="1488"/>
                    <a:pt x="2144" y="1488"/>
                  </a:cubicBezTo>
                  <a:lnTo>
                    <a:pt x="1668" y="1476"/>
                  </a:lnTo>
                  <a:cubicBezTo>
                    <a:pt x="1270" y="1465"/>
                    <a:pt x="724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429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6" y="72"/>
                  </a:lnTo>
                  <a:close/>
                  <a:moveTo>
                    <a:pt x="49" y="0"/>
                  </a:moveTo>
                  <a:lnTo>
                    <a:pt x="1" y="48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37" y="1536"/>
                  </a:lnTo>
                  <a:cubicBezTo>
                    <a:pt x="715" y="1536"/>
                    <a:pt x="1287" y="1524"/>
                    <a:pt x="1680" y="1512"/>
                  </a:cubicBezTo>
                  <a:lnTo>
                    <a:pt x="2144" y="1512"/>
                  </a:lnTo>
                  <a:cubicBezTo>
                    <a:pt x="2204" y="1512"/>
                    <a:pt x="2263" y="1500"/>
                    <a:pt x="2311" y="1500"/>
                  </a:cubicBezTo>
                  <a:cubicBezTo>
                    <a:pt x="2307" y="1500"/>
                    <a:pt x="2303" y="1499"/>
                    <a:pt x="2299" y="1498"/>
                  </a:cubicBezTo>
                  <a:lnTo>
                    <a:pt x="2299" y="1498"/>
                  </a:lnTo>
                  <a:cubicBezTo>
                    <a:pt x="2311" y="1464"/>
                    <a:pt x="2323" y="1440"/>
                    <a:pt x="2323" y="1405"/>
                  </a:cubicBezTo>
                  <a:cubicBezTo>
                    <a:pt x="2335" y="1322"/>
                    <a:pt x="2335" y="1226"/>
                    <a:pt x="2335" y="1119"/>
                  </a:cubicBezTo>
                  <a:cubicBezTo>
                    <a:pt x="2335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8;p42">
              <a:extLst>
                <a:ext uri="{FF2B5EF4-FFF2-40B4-BE49-F238E27FC236}">
                  <a16:creationId xmlns:a16="http://schemas.microsoft.com/office/drawing/2014/main" id="{62ED6DA3-8348-4812-B4A0-0AAF90722698}"/>
                </a:ext>
              </a:extLst>
            </p:cNvPr>
            <p:cNvSpPr/>
            <p:nvPr/>
          </p:nvSpPr>
          <p:spPr>
            <a:xfrm>
              <a:off x="1156521" y="3337234"/>
              <a:ext cx="99135" cy="64427"/>
            </a:xfrm>
            <a:custGeom>
              <a:avLst/>
              <a:gdLst/>
              <a:ahLst/>
              <a:cxnLst/>
              <a:rect l="l" t="t" r="r" b="b"/>
              <a:pathLst>
                <a:path w="2365" h="1537" extrusionOk="0">
                  <a:moveTo>
                    <a:pt x="56" y="0"/>
                  </a:moveTo>
                  <a:lnTo>
                    <a:pt x="56" y="0"/>
                  </a:lnTo>
                  <a:cubicBezTo>
                    <a:pt x="56" y="0"/>
                    <a:pt x="56" y="0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cubicBezTo>
                    <a:pt x="56" y="0"/>
                    <a:pt x="56" y="0"/>
                    <a:pt x="56" y="0"/>
                  </a:cubicBezTo>
                  <a:close/>
                  <a:moveTo>
                    <a:pt x="2293" y="73"/>
                  </a:moveTo>
                  <a:cubicBezTo>
                    <a:pt x="2294" y="491"/>
                    <a:pt x="2305" y="839"/>
                    <a:pt x="2305" y="1096"/>
                  </a:cubicBezTo>
                  <a:cubicBezTo>
                    <a:pt x="2317" y="1216"/>
                    <a:pt x="2317" y="1311"/>
                    <a:pt x="2317" y="1394"/>
                  </a:cubicBezTo>
                  <a:cubicBezTo>
                    <a:pt x="2317" y="1429"/>
                    <a:pt x="2317" y="1464"/>
                    <a:pt x="2317" y="1499"/>
                  </a:cubicBezTo>
                  <a:lnTo>
                    <a:pt x="2317" y="1499"/>
                  </a:lnTo>
                  <a:cubicBezTo>
                    <a:pt x="2262" y="1489"/>
                    <a:pt x="2206" y="1489"/>
                    <a:pt x="2150" y="1489"/>
                  </a:cubicBezTo>
                  <a:lnTo>
                    <a:pt x="1674" y="1477"/>
                  </a:lnTo>
                  <a:cubicBezTo>
                    <a:pt x="1291" y="1466"/>
                    <a:pt x="748" y="1454"/>
                    <a:pt x="103" y="1454"/>
                  </a:cubicBezTo>
                  <a:lnTo>
                    <a:pt x="103" y="1454"/>
                  </a:lnTo>
                  <a:lnTo>
                    <a:pt x="103" y="799"/>
                  </a:lnTo>
                  <a:lnTo>
                    <a:pt x="103" y="430"/>
                  </a:lnTo>
                  <a:lnTo>
                    <a:pt x="103" y="239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2293" y="73"/>
                  </a:lnTo>
                  <a:close/>
                  <a:moveTo>
                    <a:pt x="55" y="1"/>
                  </a:moveTo>
                  <a:cubicBezTo>
                    <a:pt x="47" y="9"/>
                    <a:pt x="0" y="57"/>
                    <a:pt x="6" y="57"/>
                  </a:cubicBezTo>
                  <a:cubicBezTo>
                    <a:pt x="8" y="57"/>
                    <a:pt x="12" y="54"/>
                    <a:pt x="19" y="49"/>
                  </a:cubicBezTo>
                  <a:lnTo>
                    <a:pt x="19" y="799"/>
                  </a:lnTo>
                  <a:lnTo>
                    <a:pt x="19" y="1501"/>
                  </a:lnTo>
                  <a:lnTo>
                    <a:pt x="19" y="1537"/>
                  </a:lnTo>
                  <a:lnTo>
                    <a:pt x="55" y="1537"/>
                  </a:lnTo>
                  <a:cubicBezTo>
                    <a:pt x="734" y="1537"/>
                    <a:pt x="1305" y="1525"/>
                    <a:pt x="1698" y="1513"/>
                  </a:cubicBezTo>
                  <a:lnTo>
                    <a:pt x="2162" y="1513"/>
                  </a:lnTo>
                  <a:cubicBezTo>
                    <a:pt x="2222" y="1513"/>
                    <a:pt x="2270" y="1501"/>
                    <a:pt x="2329" y="1501"/>
                  </a:cubicBezTo>
                  <a:cubicBezTo>
                    <a:pt x="2325" y="1501"/>
                    <a:pt x="2322" y="1500"/>
                    <a:pt x="2318" y="1499"/>
                  </a:cubicBezTo>
                  <a:lnTo>
                    <a:pt x="2318" y="1499"/>
                  </a:lnTo>
                  <a:cubicBezTo>
                    <a:pt x="2330" y="1465"/>
                    <a:pt x="2341" y="1441"/>
                    <a:pt x="2341" y="1406"/>
                  </a:cubicBezTo>
                  <a:lnTo>
                    <a:pt x="2341" y="1120"/>
                  </a:lnTo>
                  <a:cubicBezTo>
                    <a:pt x="2353" y="870"/>
                    <a:pt x="2365" y="501"/>
                    <a:pt x="2365" y="49"/>
                  </a:cubicBezTo>
                  <a:lnTo>
                    <a:pt x="2365" y="13"/>
                  </a:lnTo>
                  <a:lnTo>
                    <a:pt x="2329" y="1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9;p42">
              <a:extLst>
                <a:ext uri="{FF2B5EF4-FFF2-40B4-BE49-F238E27FC236}">
                  <a16:creationId xmlns:a16="http://schemas.microsoft.com/office/drawing/2014/main" id="{34ED23EB-E1BB-4EDA-A363-5ED775623ED4}"/>
                </a:ext>
              </a:extLst>
            </p:cNvPr>
            <p:cNvSpPr/>
            <p:nvPr/>
          </p:nvSpPr>
          <p:spPr>
            <a:xfrm>
              <a:off x="1282564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48" y="0"/>
                  </a:moveTo>
                  <a:lnTo>
                    <a:pt x="1" y="48"/>
                  </a:lnTo>
                  <a:lnTo>
                    <a:pt x="1" y="429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36" y="1536"/>
                  </a:lnTo>
                  <a:cubicBezTo>
                    <a:pt x="715" y="1536"/>
                    <a:pt x="1287" y="1524"/>
                    <a:pt x="1680" y="1512"/>
                  </a:cubicBezTo>
                  <a:lnTo>
                    <a:pt x="2144" y="1512"/>
                  </a:lnTo>
                  <a:cubicBezTo>
                    <a:pt x="2203" y="1512"/>
                    <a:pt x="2251" y="1500"/>
                    <a:pt x="2311" y="1500"/>
                  </a:cubicBezTo>
                  <a:cubicBezTo>
                    <a:pt x="2251" y="1488"/>
                    <a:pt x="2191" y="1488"/>
                    <a:pt x="2132" y="1488"/>
                  </a:cubicBezTo>
                  <a:lnTo>
                    <a:pt x="1668" y="1476"/>
                  </a:lnTo>
                  <a:cubicBezTo>
                    <a:pt x="1273" y="1465"/>
                    <a:pt x="719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5" y="72"/>
                  </a:lnTo>
                  <a:lnTo>
                    <a:pt x="2275" y="72"/>
                  </a:lnTo>
                  <a:cubicBezTo>
                    <a:pt x="2275" y="490"/>
                    <a:pt x="2287" y="838"/>
                    <a:pt x="2287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9"/>
                    <a:pt x="2299" y="1465"/>
                    <a:pt x="2311" y="1500"/>
                  </a:cubicBezTo>
                  <a:cubicBezTo>
                    <a:pt x="2311" y="1465"/>
                    <a:pt x="2322" y="1441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0;p42">
              <a:extLst>
                <a:ext uri="{FF2B5EF4-FFF2-40B4-BE49-F238E27FC236}">
                  <a16:creationId xmlns:a16="http://schemas.microsoft.com/office/drawing/2014/main" id="{2AFF2639-2BB1-45E4-810B-42E3BCA791F1}"/>
                </a:ext>
              </a:extLst>
            </p:cNvPr>
            <p:cNvSpPr/>
            <p:nvPr/>
          </p:nvSpPr>
          <p:spPr>
            <a:xfrm>
              <a:off x="1408857" y="3337276"/>
              <a:ext cx="98338" cy="64385"/>
            </a:xfrm>
            <a:custGeom>
              <a:avLst/>
              <a:gdLst/>
              <a:ahLst/>
              <a:cxnLst/>
              <a:rect l="l" t="t" r="r" b="b"/>
              <a:pathLst>
                <a:path w="2346" h="1536" extrusionOk="0">
                  <a:moveTo>
                    <a:pt x="2274" y="72"/>
                  </a:moveTo>
                  <a:lnTo>
                    <a:pt x="2274" y="72"/>
                  </a:lnTo>
                  <a:cubicBezTo>
                    <a:pt x="2275" y="490"/>
                    <a:pt x="2286" y="838"/>
                    <a:pt x="2286" y="1095"/>
                  </a:cubicBezTo>
                  <a:lnTo>
                    <a:pt x="2286" y="1393"/>
                  </a:lnTo>
                  <a:lnTo>
                    <a:pt x="2286" y="1496"/>
                  </a:lnTo>
                  <a:lnTo>
                    <a:pt x="2286" y="1496"/>
                  </a:lnTo>
                  <a:cubicBezTo>
                    <a:pt x="2234" y="1488"/>
                    <a:pt x="2183" y="1488"/>
                    <a:pt x="2131" y="1488"/>
                  </a:cubicBezTo>
                  <a:lnTo>
                    <a:pt x="1655" y="1476"/>
                  </a:lnTo>
                  <a:cubicBezTo>
                    <a:pt x="1269" y="1465"/>
                    <a:pt x="711" y="1453"/>
                    <a:pt x="71" y="1453"/>
                  </a:cubicBezTo>
                  <a:lnTo>
                    <a:pt x="71" y="1453"/>
                  </a:lnTo>
                  <a:lnTo>
                    <a:pt x="71" y="798"/>
                  </a:lnTo>
                  <a:lnTo>
                    <a:pt x="71" y="429"/>
                  </a:lnTo>
                  <a:lnTo>
                    <a:pt x="71" y="83"/>
                  </a:lnTo>
                  <a:lnTo>
                    <a:pt x="71" y="83"/>
                  </a:lnTo>
                  <a:lnTo>
                    <a:pt x="2274" y="72"/>
                  </a:lnTo>
                  <a:close/>
                  <a:moveTo>
                    <a:pt x="36" y="0"/>
                  </a:moveTo>
                  <a:lnTo>
                    <a:pt x="0" y="48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36" y="1536"/>
                  </a:lnTo>
                  <a:cubicBezTo>
                    <a:pt x="702" y="1536"/>
                    <a:pt x="1286" y="1524"/>
                    <a:pt x="1679" y="1512"/>
                  </a:cubicBezTo>
                  <a:lnTo>
                    <a:pt x="2143" y="1512"/>
                  </a:lnTo>
                  <a:cubicBezTo>
                    <a:pt x="2191" y="1512"/>
                    <a:pt x="2250" y="1500"/>
                    <a:pt x="2310" y="1500"/>
                  </a:cubicBezTo>
                  <a:cubicBezTo>
                    <a:pt x="2302" y="1499"/>
                    <a:pt x="2295" y="1497"/>
                    <a:pt x="2287" y="1496"/>
                  </a:cubicBezTo>
                  <a:lnTo>
                    <a:pt x="2287" y="1496"/>
                  </a:lnTo>
                  <a:cubicBezTo>
                    <a:pt x="2299" y="1463"/>
                    <a:pt x="2310" y="1439"/>
                    <a:pt x="2310" y="1405"/>
                  </a:cubicBezTo>
                  <a:cubicBezTo>
                    <a:pt x="2322" y="1322"/>
                    <a:pt x="2322" y="1226"/>
                    <a:pt x="2322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1;p42">
              <a:extLst>
                <a:ext uri="{FF2B5EF4-FFF2-40B4-BE49-F238E27FC236}">
                  <a16:creationId xmlns:a16="http://schemas.microsoft.com/office/drawing/2014/main" id="{E2081C8C-1D27-4566-BD67-C205199003B4}"/>
                </a:ext>
              </a:extLst>
            </p:cNvPr>
            <p:cNvSpPr/>
            <p:nvPr/>
          </p:nvSpPr>
          <p:spPr>
            <a:xfrm>
              <a:off x="1534103" y="3337276"/>
              <a:ext cx="97877" cy="64385"/>
            </a:xfrm>
            <a:custGeom>
              <a:avLst/>
              <a:gdLst/>
              <a:ahLst/>
              <a:cxnLst/>
              <a:rect l="l" t="t" r="r" b="b"/>
              <a:pathLst>
                <a:path w="2335" h="1536" extrusionOk="0">
                  <a:moveTo>
                    <a:pt x="2275" y="72"/>
                  </a:moveTo>
                  <a:lnTo>
                    <a:pt x="2275" y="72"/>
                  </a:lnTo>
                  <a:cubicBezTo>
                    <a:pt x="2275" y="490"/>
                    <a:pt x="2286" y="838"/>
                    <a:pt x="2286" y="1095"/>
                  </a:cubicBezTo>
                  <a:cubicBezTo>
                    <a:pt x="2298" y="1215"/>
                    <a:pt x="2298" y="1310"/>
                    <a:pt x="2298" y="1393"/>
                  </a:cubicBezTo>
                  <a:cubicBezTo>
                    <a:pt x="2298" y="1428"/>
                    <a:pt x="2298" y="1463"/>
                    <a:pt x="2298" y="1498"/>
                  </a:cubicBezTo>
                  <a:lnTo>
                    <a:pt x="2298" y="1498"/>
                  </a:lnTo>
                  <a:cubicBezTo>
                    <a:pt x="2243" y="1488"/>
                    <a:pt x="2187" y="1488"/>
                    <a:pt x="2132" y="1488"/>
                  </a:cubicBezTo>
                  <a:lnTo>
                    <a:pt x="1655" y="1476"/>
                  </a:lnTo>
                  <a:cubicBezTo>
                    <a:pt x="1270" y="1465"/>
                    <a:pt x="712" y="1453"/>
                    <a:pt x="72" y="1453"/>
                  </a:cubicBezTo>
                  <a:lnTo>
                    <a:pt x="72" y="1453"/>
                  </a:lnTo>
                  <a:lnTo>
                    <a:pt x="72" y="798"/>
                  </a:lnTo>
                  <a:lnTo>
                    <a:pt x="72" y="429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2275" y="72"/>
                  </a:lnTo>
                  <a:close/>
                  <a:moveTo>
                    <a:pt x="36" y="0"/>
                  </a:moveTo>
                  <a:lnTo>
                    <a:pt x="0" y="48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36" y="1536"/>
                  </a:lnTo>
                  <a:cubicBezTo>
                    <a:pt x="703" y="1536"/>
                    <a:pt x="1274" y="1524"/>
                    <a:pt x="1679" y="1512"/>
                  </a:cubicBezTo>
                  <a:lnTo>
                    <a:pt x="2144" y="1512"/>
                  </a:lnTo>
                  <a:cubicBezTo>
                    <a:pt x="2191" y="1512"/>
                    <a:pt x="2251" y="1500"/>
                    <a:pt x="2310" y="1500"/>
                  </a:cubicBezTo>
                  <a:cubicBezTo>
                    <a:pt x="2307" y="1500"/>
                    <a:pt x="2303" y="1499"/>
                    <a:pt x="2299" y="1498"/>
                  </a:cubicBezTo>
                  <a:lnTo>
                    <a:pt x="2299" y="1498"/>
                  </a:lnTo>
                  <a:cubicBezTo>
                    <a:pt x="2310" y="1464"/>
                    <a:pt x="2310" y="1440"/>
                    <a:pt x="2310" y="1405"/>
                  </a:cubicBezTo>
                  <a:lnTo>
                    <a:pt x="2310" y="1119"/>
                  </a:lnTo>
                  <a:cubicBezTo>
                    <a:pt x="2322" y="869"/>
                    <a:pt x="2334" y="500"/>
                    <a:pt x="2334" y="48"/>
                  </a:cubicBezTo>
                  <a:lnTo>
                    <a:pt x="2334" y="12"/>
                  </a:lnTo>
                  <a:lnTo>
                    <a:pt x="2310" y="1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22;p42">
              <a:extLst>
                <a:ext uri="{FF2B5EF4-FFF2-40B4-BE49-F238E27FC236}">
                  <a16:creationId xmlns:a16="http://schemas.microsoft.com/office/drawing/2014/main" id="{82A63C1E-8BFC-461D-B6B7-124DAAA834D1}"/>
                </a:ext>
              </a:extLst>
            </p:cNvPr>
            <p:cNvSpPr/>
            <p:nvPr/>
          </p:nvSpPr>
          <p:spPr>
            <a:xfrm>
              <a:off x="1659349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2276" y="72"/>
                  </a:moveTo>
                  <a:lnTo>
                    <a:pt x="2276" y="72"/>
                  </a:lnTo>
                  <a:cubicBezTo>
                    <a:pt x="2287" y="490"/>
                    <a:pt x="2299" y="838"/>
                    <a:pt x="2299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8"/>
                    <a:pt x="2299" y="1463"/>
                    <a:pt x="2299" y="1498"/>
                  </a:cubicBezTo>
                  <a:lnTo>
                    <a:pt x="2299" y="1498"/>
                  </a:lnTo>
                  <a:cubicBezTo>
                    <a:pt x="2243" y="1488"/>
                    <a:pt x="2188" y="1488"/>
                    <a:pt x="2132" y="1488"/>
                  </a:cubicBezTo>
                  <a:lnTo>
                    <a:pt x="1668" y="1476"/>
                  </a:lnTo>
                  <a:cubicBezTo>
                    <a:pt x="1270" y="1465"/>
                    <a:pt x="724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6" y="72"/>
                  </a:lnTo>
                  <a:close/>
                  <a:moveTo>
                    <a:pt x="49" y="0"/>
                  </a:moveTo>
                  <a:lnTo>
                    <a:pt x="1" y="48"/>
                  </a:lnTo>
                  <a:lnTo>
                    <a:pt x="1" y="429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49" y="1536"/>
                  </a:lnTo>
                  <a:cubicBezTo>
                    <a:pt x="715" y="1536"/>
                    <a:pt x="1287" y="1524"/>
                    <a:pt x="1692" y="1512"/>
                  </a:cubicBezTo>
                  <a:lnTo>
                    <a:pt x="2144" y="1512"/>
                  </a:lnTo>
                  <a:cubicBezTo>
                    <a:pt x="2204" y="1512"/>
                    <a:pt x="2263" y="1500"/>
                    <a:pt x="2311" y="1500"/>
                  </a:cubicBezTo>
                  <a:cubicBezTo>
                    <a:pt x="2307" y="1500"/>
                    <a:pt x="2303" y="1499"/>
                    <a:pt x="2300" y="1498"/>
                  </a:cubicBezTo>
                  <a:lnTo>
                    <a:pt x="2300" y="1498"/>
                  </a:lnTo>
                  <a:cubicBezTo>
                    <a:pt x="2311" y="1464"/>
                    <a:pt x="2323" y="1440"/>
                    <a:pt x="2323" y="1405"/>
                  </a:cubicBezTo>
                  <a:cubicBezTo>
                    <a:pt x="2335" y="1322"/>
                    <a:pt x="2335" y="1226"/>
                    <a:pt x="2335" y="1119"/>
                  </a:cubicBezTo>
                  <a:cubicBezTo>
                    <a:pt x="2335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23;p42">
              <a:extLst>
                <a:ext uri="{FF2B5EF4-FFF2-40B4-BE49-F238E27FC236}">
                  <a16:creationId xmlns:a16="http://schemas.microsoft.com/office/drawing/2014/main" id="{9C3F1DDA-DB43-4002-951C-793A0F6313A0}"/>
                </a:ext>
              </a:extLst>
            </p:cNvPr>
            <p:cNvSpPr/>
            <p:nvPr/>
          </p:nvSpPr>
          <p:spPr>
            <a:xfrm>
              <a:off x="1784637" y="3337276"/>
              <a:ext cx="98338" cy="64385"/>
            </a:xfrm>
            <a:custGeom>
              <a:avLst/>
              <a:gdLst/>
              <a:ahLst/>
              <a:cxnLst/>
              <a:rect l="l" t="t" r="r" b="b"/>
              <a:pathLst>
                <a:path w="2346" h="1536" extrusionOk="0">
                  <a:moveTo>
                    <a:pt x="48" y="0"/>
                  </a:moveTo>
                  <a:lnTo>
                    <a:pt x="0" y="48"/>
                  </a:lnTo>
                  <a:lnTo>
                    <a:pt x="0" y="429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48" y="1536"/>
                  </a:lnTo>
                  <a:cubicBezTo>
                    <a:pt x="715" y="1536"/>
                    <a:pt x="1286" y="1524"/>
                    <a:pt x="1691" y="1512"/>
                  </a:cubicBezTo>
                  <a:lnTo>
                    <a:pt x="2155" y="1512"/>
                  </a:lnTo>
                  <a:cubicBezTo>
                    <a:pt x="2203" y="1512"/>
                    <a:pt x="2263" y="1500"/>
                    <a:pt x="2310" y="1500"/>
                  </a:cubicBezTo>
                  <a:cubicBezTo>
                    <a:pt x="2251" y="1488"/>
                    <a:pt x="2191" y="1488"/>
                    <a:pt x="2144" y="1488"/>
                  </a:cubicBezTo>
                  <a:lnTo>
                    <a:pt x="1667" y="1476"/>
                  </a:lnTo>
                  <a:cubicBezTo>
                    <a:pt x="1270" y="1465"/>
                    <a:pt x="723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5" y="72"/>
                  </a:lnTo>
                  <a:lnTo>
                    <a:pt x="2275" y="72"/>
                  </a:lnTo>
                  <a:cubicBezTo>
                    <a:pt x="2287" y="490"/>
                    <a:pt x="2298" y="838"/>
                    <a:pt x="2298" y="1095"/>
                  </a:cubicBezTo>
                  <a:cubicBezTo>
                    <a:pt x="2298" y="1215"/>
                    <a:pt x="2298" y="1310"/>
                    <a:pt x="2298" y="1393"/>
                  </a:cubicBezTo>
                  <a:cubicBezTo>
                    <a:pt x="2298" y="1429"/>
                    <a:pt x="2310" y="1465"/>
                    <a:pt x="2310" y="1500"/>
                  </a:cubicBezTo>
                  <a:cubicBezTo>
                    <a:pt x="2322" y="1465"/>
                    <a:pt x="2322" y="1441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22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24;p42">
              <a:extLst>
                <a:ext uri="{FF2B5EF4-FFF2-40B4-BE49-F238E27FC236}">
                  <a16:creationId xmlns:a16="http://schemas.microsoft.com/office/drawing/2014/main" id="{D24CD622-0665-47AF-ACB6-D2E52748F014}"/>
                </a:ext>
              </a:extLst>
            </p:cNvPr>
            <p:cNvSpPr/>
            <p:nvPr/>
          </p:nvSpPr>
          <p:spPr>
            <a:xfrm>
              <a:off x="1910386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48" y="0"/>
                  </a:moveTo>
                  <a:cubicBezTo>
                    <a:pt x="43" y="6"/>
                    <a:pt x="15" y="34"/>
                    <a:pt x="1" y="48"/>
                  </a:cubicBezTo>
                  <a:lnTo>
                    <a:pt x="1" y="48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48" y="1536"/>
                  </a:lnTo>
                  <a:cubicBezTo>
                    <a:pt x="715" y="1536"/>
                    <a:pt x="1287" y="1524"/>
                    <a:pt x="1691" y="1512"/>
                  </a:cubicBezTo>
                  <a:lnTo>
                    <a:pt x="2156" y="1512"/>
                  </a:lnTo>
                  <a:cubicBezTo>
                    <a:pt x="2203" y="1512"/>
                    <a:pt x="2263" y="1500"/>
                    <a:pt x="2311" y="1500"/>
                  </a:cubicBezTo>
                  <a:cubicBezTo>
                    <a:pt x="2263" y="1488"/>
                    <a:pt x="2203" y="1488"/>
                    <a:pt x="2144" y="1488"/>
                  </a:cubicBezTo>
                  <a:lnTo>
                    <a:pt x="1668" y="1476"/>
                  </a:lnTo>
                  <a:cubicBezTo>
                    <a:pt x="1270" y="1465"/>
                    <a:pt x="724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429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6" y="72"/>
                  </a:lnTo>
                  <a:lnTo>
                    <a:pt x="2276" y="72"/>
                  </a:lnTo>
                  <a:cubicBezTo>
                    <a:pt x="2287" y="490"/>
                    <a:pt x="2299" y="838"/>
                    <a:pt x="2299" y="1095"/>
                  </a:cubicBezTo>
                  <a:cubicBezTo>
                    <a:pt x="2311" y="1215"/>
                    <a:pt x="2311" y="1310"/>
                    <a:pt x="2311" y="1393"/>
                  </a:cubicBezTo>
                  <a:cubicBezTo>
                    <a:pt x="2299" y="1429"/>
                    <a:pt x="2299" y="1465"/>
                    <a:pt x="2311" y="1500"/>
                  </a:cubicBezTo>
                  <a:cubicBezTo>
                    <a:pt x="2311" y="1465"/>
                    <a:pt x="2323" y="1441"/>
                    <a:pt x="2323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1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25;p42">
              <a:extLst>
                <a:ext uri="{FF2B5EF4-FFF2-40B4-BE49-F238E27FC236}">
                  <a16:creationId xmlns:a16="http://schemas.microsoft.com/office/drawing/2014/main" id="{93F32308-B375-4136-9697-45E3658984E6}"/>
                </a:ext>
              </a:extLst>
            </p:cNvPr>
            <p:cNvSpPr/>
            <p:nvPr/>
          </p:nvSpPr>
          <p:spPr>
            <a:xfrm>
              <a:off x="2035380" y="3337234"/>
              <a:ext cx="99135" cy="64427"/>
            </a:xfrm>
            <a:custGeom>
              <a:avLst/>
              <a:gdLst/>
              <a:ahLst/>
              <a:cxnLst/>
              <a:rect l="l" t="t" r="r" b="b"/>
              <a:pathLst>
                <a:path w="2365" h="1537" extrusionOk="0">
                  <a:moveTo>
                    <a:pt x="56" y="0"/>
                  </a:moveTo>
                  <a:lnTo>
                    <a:pt x="56" y="0"/>
                  </a:lnTo>
                  <a:cubicBezTo>
                    <a:pt x="56" y="0"/>
                    <a:pt x="56" y="0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cubicBezTo>
                    <a:pt x="56" y="0"/>
                    <a:pt x="56" y="0"/>
                    <a:pt x="56" y="0"/>
                  </a:cubicBezTo>
                  <a:close/>
                  <a:moveTo>
                    <a:pt x="55" y="1"/>
                  </a:moveTo>
                  <a:cubicBezTo>
                    <a:pt x="47" y="9"/>
                    <a:pt x="0" y="57"/>
                    <a:pt x="6" y="57"/>
                  </a:cubicBezTo>
                  <a:cubicBezTo>
                    <a:pt x="8" y="57"/>
                    <a:pt x="12" y="54"/>
                    <a:pt x="19" y="49"/>
                  </a:cubicBezTo>
                  <a:lnTo>
                    <a:pt x="19" y="239"/>
                  </a:lnTo>
                  <a:lnTo>
                    <a:pt x="19" y="430"/>
                  </a:lnTo>
                  <a:lnTo>
                    <a:pt x="19" y="799"/>
                  </a:lnTo>
                  <a:lnTo>
                    <a:pt x="19" y="1501"/>
                  </a:lnTo>
                  <a:lnTo>
                    <a:pt x="19" y="1537"/>
                  </a:lnTo>
                  <a:lnTo>
                    <a:pt x="55" y="1537"/>
                  </a:lnTo>
                  <a:cubicBezTo>
                    <a:pt x="722" y="1537"/>
                    <a:pt x="1293" y="1525"/>
                    <a:pt x="1698" y="1513"/>
                  </a:cubicBezTo>
                  <a:lnTo>
                    <a:pt x="2162" y="1513"/>
                  </a:lnTo>
                  <a:cubicBezTo>
                    <a:pt x="2210" y="1513"/>
                    <a:pt x="2269" y="1501"/>
                    <a:pt x="2317" y="1501"/>
                  </a:cubicBezTo>
                  <a:cubicBezTo>
                    <a:pt x="2269" y="1489"/>
                    <a:pt x="2210" y="1489"/>
                    <a:pt x="2150" y="1489"/>
                  </a:cubicBezTo>
                  <a:lnTo>
                    <a:pt x="1674" y="1477"/>
                  </a:lnTo>
                  <a:cubicBezTo>
                    <a:pt x="1277" y="1466"/>
                    <a:pt x="730" y="1454"/>
                    <a:pt x="91" y="1454"/>
                  </a:cubicBezTo>
                  <a:lnTo>
                    <a:pt x="91" y="1454"/>
                  </a:lnTo>
                  <a:lnTo>
                    <a:pt x="91" y="799"/>
                  </a:lnTo>
                  <a:lnTo>
                    <a:pt x="91" y="84"/>
                  </a:lnTo>
                  <a:lnTo>
                    <a:pt x="91" y="84"/>
                  </a:lnTo>
                  <a:lnTo>
                    <a:pt x="2282" y="73"/>
                  </a:lnTo>
                  <a:lnTo>
                    <a:pt x="2282" y="73"/>
                  </a:lnTo>
                  <a:cubicBezTo>
                    <a:pt x="2294" y="491"/>
                    <a:pt x="2305" y="839"/>
                    <a:pt x="2305" y="1096"/>
                  </a:cubicBezTo>
                  <a:cubicBezTo>
                    <a:pt x="2317" y="1216"/>
                    <a:pt x="2317" y="1311"/>
                    <a:pt x="2317" y="1394"/>
                  </a:cubicBezTo>
                  <a:cubicBezTo>
                    <a:pt x="2317" y="1430"/>
                    <a:pt x="2317" y="1466"/>
                    <a:pt x="2317" y="1501"/>
                  </a:cubicBezTo>
                  <a:cubicBezTo>
                    <a:pt x="2329" y="1466"/>
                    <a:pt x="2329" y="1442"/>
                    <a:pt x="2329" y="1406"/>
                  </a:cubicBezTo>
                  <a:cubicBezTo>
                    <a:pt x="2341" y="1323"/>
                    <a:pt x="2341" y="1227"/>
                    <a:pt x="2341" y="1120"/>
                  </a:cubicBezTo>
                  <a:cubicBezTo>
                    <a:pt x="2353" y="870"/>
                    <a:pt x="2365" y="501"/>
                    <a:pt x="2365" y="49"/>
                  </a:cubicBezTo>
                  <a:lnTo>
                    <a:pt x="2365" y="13"/>
                  </a:lnTo>
                  <a:lnTo>
                    <a:pt x="2329" y="1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26;p42">
              <a:extLst>
                <a:ext uri="{FF2B5EF4-FFF2-40B4-BE49-F238E27FC236}">
                  <a16:creationId xmlns:a16="http://schemas.microsoft.com/office/drawing/2014/main" id="{58065F6E-95DF-47BE-8310-681C09CA1571}"/>
                </a:ext>
              </a:extLst>
            </p:cNvPr>
            <p:cNvSpPr/>
            <p:nvPr/>
          </p:nvSpPr>
          <p:spPr>
            <a:xfrm>
              <a:off x="2161423" y="3337276"/>
              <a:ext cx="98380" cy="64385"/>
            </a:xfrm>
            <a:custGeom>
              <a:avLst/>
              <a:gdLst/>
              <a:ahLst/>
              <a:cxnLst/>
              <a:rect l="l" t="t" r="r" b="b"/>
              <a:pathLst>
                <a:path w="2347" h="1536" extrusionOk="0">
                  <a:moveTo>
                    <a:pt x="48" y="0"/>
                  </a:moveTo>
                  <a:lnTo>
                    <a:pt x="1" y="48"/>
                  </a:lnTo>
                  <a:lnTo>
                    <a:pt x="1" y="429"/>
                  </a:lnTo>
                  <a:lnTo>
                    <a:pt x="1" y="798"/>
                  </a:lnTo>
                  <a:lnTo>
                    <a:pt x="1" y="1500"/>
                  </a:lnTo>
                  <a:lnTo>
                    <a:pt x="1" y="1536"/>
                  </a:lnTo>
                  <a:lnTo>
                    <a:pt x="36" y="1536"/>
                  </a:lnTo>
                  <a:cubicBezTo>
                    <a:pt x="715" y="1536"/>
                    <a:pt x="1287" y="1524"/>
                    <a:pt x="1691" y="1512"/>
                  </a:cubicBezTo>
                  <a:lnTo>
                    <a:pt x="2144" y="1512"/>
                  </a:lnTo>
                  <a:cubicBezTo>
                    <a:pt x="2203" y="1512"/>
                    <a:pt x="2263" y="1500"/>
                    <a:pt x="2310" y="1500"/>
                  </a:cubicBezTo>
                  <a:cubicBezTo>
                    <a:pt x="2251" y="1488"/>
                    <a:pt x="2191" y="1488"/>
                    <a:pt x="2132" y="1488"/>
                  </a:cubicBezTo>
                  <a:lnTo>
                    <a:pt x="1668" y="1476"/>
                  </a:lnTo>
                  <a:cubicBezTo>
                    <a:pt x="1272" y="1465"/>
                    <a:pt x="730" y="1453"/>
                    <a:pt x="84" y="1453"/>
                  </a:cubicBezTo>
                  <a:lnTo>
                    <a:pt x="84" y="1453"/>
                  </a:lnTo>
                  <a:lnTo>
                    <a:pt x="84" y="798"/>
                  </a:lnTo>
                  <a:lnTo>
                    <a:pt x="84" y="83"/>
                  </a:lnTo>
                  <a:lnTo>
                    <a:pt x="84" y="83"/>
                  </a:lnTo>
                  <a:lnTo>
                    <a:pt x="2275" y="72"/>
                  </a:lnTo>
                  <a:lnTo>
                    <a:pt x="2275" y="72"/>
                  </a:lnTo>
                  <a:cubicBezTo>
                    <a:pt x="2287" y="490"/>
                    <a:pt x="2287" y="838"/>
                    <a:pt x="2287" y="1095"/>
                  </a:cubicBezTo>
                  <a:cubicBezTo>
                    <a:pt x="2299" y="1215"/>
                    <a:pt x="2299" y="1310"/>
                    <a:pt x="2299" y="1393"/>
                  </a:cubicBezTo>
                  <a:cubicBezTo>
                    <a:pt x="2299" y="1429"/>
                    <a:pt x="2299" y="1465"/>
                    <a:pt x="2310" y="1500"/>
                  </a:cubicBezTo>
                  <a:cubicBezTo>
                    <a:pt x="2322" y="1465"/>
                    <a:pt x="2322" y="1441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27;p42">
              <a:extLst>
                <a:ext uri="{FF2B5EF4-FFF2-40B4-BE49-F238E27FC236}">
                  <a16:creationId xmlns:a16="http://schemas.microsoft.com/office/drawing/2014/main" id="{F02637EF-99A3-4D02-92D5-7FC842782E95}"/>
                </a:ext>
              </a:extLst>
            </p:cNvPr>
            <p:cNvSpPr/>
            <p:nvPr/>
          </p:nvSpPr>
          <p:spPr>
            <a:xfrm>
              <a:off x="2287214" y="3337276"/>
              <a:ext cx="98338" cy="64385"/>
            </a:xfrm>
            <a:custGeom>
              <a:avLst/>
              <a:gdLst/>
              <a:ahLst/>
              <a:cxnLst/>
              <a:rect l="l" t="t" r="r" b="b"/>
              <a:pathLst>
                <a:path w="2346" h="1536" extrusionOk="0">
                  <a:moveTo>
                    <a:pt x="2275" y="72"/>
                  </a:moveTo>
                  <a:lnTo>
                    <a:pt x="2275" y="72"/>
                  </a:lnTo>
                  <a:cubicBezTo>
                    <a:pt x="2286" y="490"/>
                    <a:pt x="2298" y="838"/>
                    <a:pt x="2298" y="1095"/>
                  </a:cubicBezTo>
                  <a:cubicBezTo>
                    <a:pt x="2298" y="1215"/>
                    <a:pt x="2298" y="1310"/>
                    <a:pt x="2298" y="1393"/>
                  </a:cubicBezTo>
                  <a:cubicBezTo>
                    <a:pt x="2298" y="1428"/>
                    <a:pt x="2298" y="1463"/>
                    <a:pt x="2298" y="1498"/>
                  </a:cubicBezTo>
                  <a:lnTo>
                    <a:pt x="2298" y="1498"/>
                  </a:lnTo>
                  <a:cubicBezTo>
                    <a:pt x="2242" y="1488"/>
                    <a:pt x="2188" y="1488"/>
                    <a:pt x="2143" y="1488"/>
                  </a:cubicBezTo>
                  <a:lnTo>
                    <a:pt x="1667" y="1476"/>
                  </a:lnTo>
                  <a:cubicBezTo>
                    <a:pt x="1269" y="1465"/>
                    <a:pt x="723" y="1453"/>
                    <a:pt x="83" y="1453"/>
                  </a:cubicBezTo>
                  <a:lnTo>
                    <a:pt x="83" y="1453"/>
                  </a:lnTo>
                  <a:lnTo>
                    <a:pt x="83" y="798"/>
                  </a:lnTo>
                  <a:lnTo>
                    <a:pt x="83" y="429"/>
                  </a:lnTo>
                  <a:lnTo>
                    <a:pt x="83" y="83"/>
                  </a:lnTo>
                  <a:lnTo>
                    <a:pt x="83" y="83"/>
                  </a:lnTo>
                  <a:lnTo>
                    <a:pt x="2275" y="72"/>
                  </a:lnTo>
                  <a:close/>
                  <a:moveTo>
                    <a:pt x="48" y="0"/>
                  </a:moveTo>
                  <a:lnTo>
                    <a:pt x="0" y="48"/>
                  </a:lnTo>
                  <a:lnTo>
                    <a:pt x="0" y="798"/>
                  </a:lnTo>
                  <a:lnTo>
                    <a:pt x="0" y="1500"/>
                  </a:lnTo>
                  <a:lnTo>
                    <a:pt x="0" y="1536"/>
                  </a:lnTo>
                  <a:lnTo>
                    <a:pt x="36" y="1536"/>
                  </a:lnTo>
                  <a:cubicBezTo>
                    <a:pt x="714" y="1536"/>
                    <a:pt x="1286" y="1524"/>
                    <a:pt x="1679" y="1512"/>
                  </a:cubicBezTo>
                  <a:lnTo>
                    <a:pt x="2143" y="1512"/>
                  </a:lnTo>
                  <a:cubicBezTo>
                    <a:pt x="2203" y="1512"/>
                    <a:pt x="2262" y="1500"/>
                    <a:pt x="2310" y="1500"/>
                  </a:cubicBezTo>
                  <a:cubicBezTo>
                    <a:pt x="2306" y="1500"/>
                    <a:pt x="2302" y="1499"/>
                    <a:pt x="2299" y="1498"/>
                  </a:cubicBezTo>
                  <a:lnTo>
                    <a:pt x="2299" y="1498"/>
                  </a:lnTo>
                  <a:cubicBezTo>
                    <a:pt x="2310" y="1464"/>
                    <a:pt x="2322" y="1440"/>
                    <a:pt x="2322" y="1405"/>
                  </a:cubicBezTo>
                  <a:cubicBezTo>
                    <a:pt x="2334" y="1322"/>
                    <a:pt x="2334" y="1226"/>
                    <a:pt x="2334" y="1119"/>
                  </a:cubicBezTo>
                  <a:cubicBezTo>
                    <a:pt x="2334" y="869"/>
                    <a:pt x="2346" y="500"/>
                    <a:pt x="2346" y="48"/>
                  </a:cubicBezTo>
                  <a:lnTo>
                    <a:pt x="2346" y="12"/>
                  </a:lnTo>
                  <a:lnTo>
                    <a:pt x="2310" y="1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28;p42">
              <a:extLst>
                <a:ext uri="{FF2B5EF4-FFF2-40B4-BE49-F238E27FC236}">
                  <a16:creationId xmlns:a16="http://schemas.microsoft.com/office/drawing/2014/main" id="{FCF26DFB-509B-411E-9ECE-5D6ACD7C27D5}"/>
                </a:ext>
              </a:extLst>
            </p:cNvPr>
            <p:cNvSpPr/>
            <p:nvPr/>
          </p:nvSpPr>
          <p:spPr>
            <a:xfrm>
              <a:off x="1045024" y="3275868"/>
              <a:ext cx="263535" cy="3521"/>
            </a:xfrm>
            <a:custGeom>
              <a:avLst/>
              <a:gdLst/>
              <a:ahLst/>
              <a:cxnLst/>
              <a:rect l="l" t="t" r="r" b="b"/>
              <a:pathLst>
                <a:path w="6287" h="84" extrusionOk="0">
                  <a:moveTo>
                    <a:pt x="3144" y="1"/>
                  </a:moveTo>
                  <a:cubicBezTo>
                    <a:pt x="1405" y="1"/>
                    <a:pt x="0" y="24"/>
                    <a:pt x="0" y="48"/>
                  </a:cubicBezTo>
                  <a:cubicBezTo>
                    <a:pt x="0" y="72"/>
                    <a:pt x="1405" y="84"/>
                    <a:pt x="3144" y="84"/>
                  </a:cubicBezTo>
                  <a:cubicBezTo>
                    <a:pt x="4882" y="84"/>
                    <a:pt x="6287" y="72"/>
                    <a:pt x="6287" y="48"/>
                  </a:cubicBezTo>
                  <a:cubicBezTo>
                    <a:pt x="6287" y="24"/>
                    <a:pt x="4882" y="1"/>
                    <a:pt x="314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29;p42">
              <a:extLst>
                <a:ext uri="{FF2B5EF4-FFF2-40B4-BE49-F238E27FC236}">
                  <a16:creationId xmlns:a16="http://schemas.microsoft.com/office/drawing/2014/main" id="{CF21425C-7349-4C59-843C-B1F5D1A61A80}"/>
                </a:ext>
              </a:extLst>
            </p:cNvPr>
            <p:cNvSpPr/>
            <p:nvPr/>
          </p:nvSpPr>
          <p:spPr>
            <a:xfrm>
              <a:off x="1794613" y="3114658"/>
              <a:ext cx="573976" cy="64427"/>
            </a:xfrm>
            <a:custGeom>
              <a:avLst/>
              <a:gdLst/>
              <a:ahLst/>
              <a:cxnLst/>
              <a:rect l="l" t="t" r="r" b="b"/>
              <a:pathLst>
                <a:path w="13693" h="1537" extrusionOk="0">
                  <a:moveTo>
                    <a:pt x="48" y="1"/>
                  </a:moveTo>
                  <a:lnTo>
                    <a:pt x="1" y="37"/>
                  </a:lnTo>
                  <a:lnTo>
                    <a:pt x="1" y="775"/>
                  </a:lnTo>
                  <a:lnTo>
                    <a:pt x="1" y="1489"/>
                  </a:lnTo>
                  <a:lnTo>
                    <a:pt x="1" y="1537"/>
                  </a:lnTo>
                  <a:lnTo>
                    <a:pt x="36" y="1537"/>
                  </a:lnTo>
                  <a:lnTo>
                    <a:pt x="9740" y="1513"/>
                  </a:lnTo>
                  <a:lnTo>
                    <a:pt x="12621" y="1501"/>
                  </a:lnTo>
                  <a:lnTo>
                    <a:pt x="12597" y="1501"/>
                  </a:lnTo>
                  <a:lnTo>
                    <a:pt x="9704" y="1489"/>
                  </a:lnTo>
                  <a:lnTo>
                    <a:pt x="72" y="1477"/>
                  </a:lnTo>
                  <a:lnTo>
                    <a:pt x="72" y="1477"/>
                  </a:lnTo>
                  <a:lnTo>
                    <a:pt x="72" y="108"/>
                  </a:lnTo>
                  <a:lnTo>
                    <a:pt x="72" y="108"/>
                  </a:lnTo>
                  <a:cubicBezTo>
                    <a:pt x="6085" y="108"/>
                    <a:pt x="11270" y="96"/>
                    <a:pt x="13646" y="84"/>
                  </a:cubicBezTo>
                  <a:lnTo>
                    <a:pt x="13646" y="84"/>
                  </a:lnTo>
                  <a:cubicBezTo>
                    <a:pt x="13657" y="549"/>
                    <a:pt x="13657" y="898"/>
                    <a:pt x="13657" y="1144"/>
                  </a:cubicBezTo>
                  <a:lnTo>
                    <a:pt x="13657" y="1418"/>
                  </a:lnTo>
                  <a:lnTo>
                    <a:pt x="13657" y="1525"/>
                  </a:lnTo>
                  <a:cubicBezTo>
                    <a:pt x="13657" y="1525"/>
                    <a:pt x="13681" y="1477"/>
                    <a:pt x="13681" y="1406"/>
                  </a:cubicBezTo>
                  <a:lnTo>
                    <a:pt x="13681" y="1132"/>
                  </a:lnTo>
                  <a:cubicBezTo>
                    <a:pt x="13681" y="882"/>
                    <a:pt x="13693" y="513"/>
                    <a:pt x="13693" y="37"/>
                  </a:cubicBezTo>
                  <a:lnTo>
                    <a:pt x="13693" y="25"/>
                  </a:lnTo>
                  <a:lnTo>
                    <a:pt x="13669" y="25"/>
                  </a:lnTo>
                  <a:cubicBezTo>
                    <a:pt x="11311" y="13"/>
                    <a:pt x="6097" y="1"/>
                    <a:pt x="48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30;p42">
              <a:extLst>
                <a:ext uri="{FF2B5EF4-FFF2-40B4-BE49-F238E27FC236}">
                  <a16:creationId xmlns:a16="http://schemas.microsoft.com/office/drawing/2014/main" id="{30D1CAA2-7533-4047-9BBB-B17FED21A0FA}"/>
                </a:ext>
              </a:extLst>
            </p:cNvPr>
            <p:cNvSpPr/>
            <p:nvPr/>
          </p:nvSpPr>
          <p:spPr>
            <a:xfrm>
              <a:off x="1807607" y="3054298"/>
              <a:ext cx="263535" cy="3521"/>
            </a:xfrm>
            <a:custGeom>
              <a:avLst/>
              <a:gdLst/>
              <a:ahLst/>
              <a:cxnLst/>
              <a:rect l="l" t="t" r="r" b="b"/>
              <a:pathLst>
                <a:path w="6287" h="84" extrusionOk="0">
                  <a:moveTo>
                    <a:pt x="3143" y="0"/>
                  </a:moveTo>
                  <a:cubicBezTo>
                    <a:pt x="1405" y="0"/>
                    <a:pt x="0" y="12"/>
                    <a:pt x="0" y="36"/>
                  </a:cubicBezTo>
                  <a:cubicBezTo>
                    <a:pt x="0" y="60"/>
                    <a:pt x="1405" y="84"/>
                    <a:pt x="3143" y="84"/>
                  </a:cubicBezTo>
                  <a:cubicBezTo>
                    <a:pt x="4882" y="84"/>
                    <a:pt x="6287" y="60"/>
                    <a:pt x="6287" y="36"/>
                  </a:cubicBezTo>
                  <a:cubicBezTo>
                    <a:pt x="6287" y="12"/>
                    <a:pt x="4882" y="0"/>
                    <a:pt x="314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31;p42">
              <a:extLst>
                <a:ext uri="{FF2B5EF4-FFF2-40B4-BE49-F238E27FC236}">
                  <a16:creationId xmlns:a16="http://schemas.microsoft.com/office/drawing/2014/main" id="{2D0D845F-FC2D-4E7F-901A-1E6E65C5703B}"/>
                </a:ext>
              </a:extLst>
            </p:cNvPr>
            <p:cNvSpPr/>
            <p:nvPr/>
          </p:nvSpPr>
          <p:spPr>
            <a:xfrm>
              <a:off x="265464" y="4387986"/>
              <a:ext cx="3008000" cy="3521"/>
            </a:xfrm>
            <a:custGeom>
              <a:avLst/>
              <a:gdLst/>
              <a:ahLst/>
              <a:cxnLst/>
              <a:rect l="l" t="t" r="r" b="b"/>
              <a:pathLst>
                <a:path w="71760" h="84" extrusionOk="0">
                  <a:moveTo>
                    <a:pt x="35886" y="0"/>
                  </a:moveTo>
                  <a:cubicBezTo>
                    <a:pt x="16062" y="0"/>
                    <a:pt x="1" y="24"/>
                    <a:pt x="1" y="48"/>
                  </a:cubicBezTo>
                  <a:cubicBezTo>
                    <a:pt x="1" y="72"/>
                    <a:pt x="16074" y="84"/>
                    <a:pt x="35886" y="84"/>
                  </a:cubicBezTo>
                  <a:cubicBezTo>
                    <a:pt x="55698" y="84"/>
                    <a:pt x="71760" y="72"/>
                    <a:pt x="71760" y="48"/>
                  </a:cubicBezTo>
                  <a:cubicBezTo>
                    <a:pt x="71760" y="24"/>
                    <a:pt x="55710" y="0"/>
                    <a:pt x="3588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32;p42">
              <a:extLst>
                <a:ext uri="{FF2B5EF4-FFF2-40B4-BE49-F238E27FC236}">
                  <a16:creationId xmlns:a16="http://schemas.microsoft.com/office/drawing/2014/main" id="{B266A452-D0FB-4F45-8201-618B16C2937B}"/>
                </a:ext>
              </a:extLst>
            </p:cNvPr>
            <p:cNvSpPr/>
            <p:nvPr/>
          </p:nvSpPr>
          <p:spPr>
            <a:xfrm>
              <a:off x="2868593" y="4212817"/>
              <a:ext cx="223630" cy="184689"/>
            </a:xfrm>
            <a:custGeom>
              <a:avLst/>
              <a:gdLst/>
              <a:ahLst/>
              <a:cxnLst/>
              <a:rect l="l" t="t" r="r" b="b"/>
              <a:pathLst>
                <a:path w="5335" h="4406" extrusionOk="0">
                  <a:moveTo>
                    <a:pt x="96" y="0"/>
                  </a:moveTo>
                  <a:lnTo>
                    <a:pt x="1" y="4275"/>
                  </a:lnTo>
                  <a:lnTo>
                    <a:pt x="5335" y="4406"/>
                  </a:lnTo>
                  <a:cubicBezTo>
                    <a:pt x="5323" y="3894"/>
                    <a:pt x="2584" y="2810"/>
                    <a:pt x="2584" y="2810"/>
                  </a:cubicBezTo>
                  <a:lnTo>
                    <a:pt x="2751" y="6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33;p42">
              <a:extLst>
                <a:ext uri="{FF2B5EF4-FFF2-40B4-BE49-F238E27FC236}">
                  <a16:creationId xmlns:a16="http://schemas.microsoft.com/office/drawing/2014/main" id="{03F30B28-4C20-4F02-8114-06F27F940283}"/>
                </a:ext>
              </a:extLst>
            </p:cNvPr>
            <p:cNvSpPr/>
            <p:nvPr/>
          </p:nvSpPr>
          <p:spPr>
            <a:xfrm>
              <a:off x="2901036" y="4319117"/>
              <a:ext cx="18528" cy="17186"/>
            </a:xfrm>
            <a:custGeom>
              <a:avLst/>
              <a:gdLst/>
              <a:ahLst/>
              <a:cxnLst/>
              <a:rect l="l" t="t" r="r" b="b"/>
              <a:pathLst>
                <a:path w="442" h="410" extrusionOk="0">
                  <a:moveTo>
                    <a:pt x="167" y="0"/>
                  </a:moveTo>
                  <a:cubicBezTo>
                    <a:pt x="60" y="24"/>
                    <a:pt x="1" y="131"/>
                    <a:pt x="13" y="238"/>
                  </a:cubicBezTo>
                  <a:cubicBezTo>
                    <a:pt x="33" y="342"/>
                    <a:pt x="117" y="410"/>
                    <a:pt x="209" y="410"/>
                  </a:cubicBezTo>
                  <a:cubicBezTo>
                    <a:pt x="223" y="410"/>
                    <a:pt x="237" y="408"/>
                    <a:pt x="251" y="405"/>
                  </a:cubicBezTo>
                  <a:cubicBezTo>
                    <a:pt x="370" y="369"/>
                    <a:pt x="441" y="262"/>
                    <a:pt x="417" y="143"/>
                  </a:cubicBezTo>
                  <a:cubicBezTo>
                    <a:pt x="389" y="57"/>
                    <a:pt x="306" y="2"/>
                    <a:pt x="220" y="2"/>
                  </a:cubicBezTo>
                  <a:cubicBezTo>
                    <a:pt x="198" y="2"/>
                    <a:pt x="177" y="5"/>
                    <a:pt x="155" y="12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34;p42">
              <a:extLst>
                <a:ext uri="{FF2B5EF4-FFF2-40B4-BE49-F238E27FC236}">
                  <a16:creationId xmlns:a16="http://schemas.microsoft.com/office/drawing/2014/main" id="{0A1FEFDF-A4BE-4782-BB24-093B8520B577}"/>
                </a:ext>
              </a:extLst>
            </p:cNvPr>
            <p:cNvSpPr/>
            <p:nvPr/>
          </p:nvSpPr>
          <p:spPr>
            <a:xfrm>
              <a:off x="2868593" y="4373525"/>
              <a:ext cx="224636" cy="23977"/>
            </a:xfrm>
            <a:custGeom>
              <a:avLst/>
              <a:gdLst/>
              <a:ahLst/>
              <a:cxnLst/>
              <a:rect l="l" t="t" r="r" b="b"/>
              <a:pathLst>
                <a:path w="5359" h="572" extrusionOk="0">
                  <a:moveTo>
                    <a:pt x="37" y="0"/>
                  </a:moveTo>
                  <a:lnTo>
                    <a:pt x="1" y="441"/>
                  </a:lnTo>
                  <a:lnTo>
                    <a:pt x="5335" y="572"/>
                  </a:lnTo>
                  <a:cubicBezTo>
                    <a:pt x="5359" y="405"/>
                    <a:pt x="5132" y="298"/>
                    <a:pt x="5132" y="298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35;p42">
              <a:extLst>
                <a:ext uri="{FF2B5EF4-FFF2-40B4-BE49-F238E27FC236}">
                  <a16:creationId xmlns:a16="http://schemas.microsoft.com/office/drawing/2014/main" id="{95288EFC-9F72-492B-86BA-4AA41D86E4E2}"/>
                </a:ext>
              </a:extLst>
            </p:cNvPr>
            <p:cNvSpPr/>
            <p:nvPr/>
          </p:nvSpPr>
          <p:spPr>
            <a:xfrm>
              <a:off x="2959425" y="4328465"/>
              <a:ext cx="21252" cy="13162"/>
            </a:xfrm>
            <a:custGeom>
              <a:avLst/>
              <a:gdLst/>
              <a:ahLst/>
              <a:cxnLst/>
              <a:rect l="l" t="t" r="r" b="b"/>
              <a:pathLst>
                <a:path w="507" h="314" extrusionOk="0">
                  <a:moveTo>
                    <a:pt x="414" y="0"/>
                  </a:moveTo>
                  <a:cubicBezTo>
                    <a:pt x="358" y="0"/>
                    <a:pt x="281" y="15"/>
                    <a:pt x="203" y="63"/>
                  </a:cubicBezTo>
                  <a:cubicBezTo>
                    <a:pt x="36" y="146"/>
                    <a:pt x="1" y="301"/>
                    <a:pt x="25" y="313"/>
                  </a:cubicBezTo>
                  <a:cubicBezTo>
                    <a:pt x="26" y="314"/>
                    <a:pt x="27" y="314"/>
                    <a:pt x="29" y="314"/>
                  </a:cubicBezTo>
                  <a:cubicBezTo>
                    <a:pt x="55" y="314"/>
                    <a:pt x="115" y="213"/>
                    <a:pt x="239" y="134"/>
                  </a:cubicBezTo>
                  <a:cubicBezTo>
                    <a:pt x="370" y="51"/>
                    <a:pt x="501" y="51"/>
                    <a:pt x="501" y="27"/>
                  </a:cubicBezTo>
                  <a:cubicBezTo>
                    <a:pt x="507" y="15"/>
                    <a:pt x="471" y="0"/>
                    <a:pt x="41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36;p42">
              <a:extLst>
                <a:ext uri="{FF2B5EF4-FFF2-40B4-BE49-F238E27FC236}">
                  <a16:creationId xmlns:a16="http://schemas.microsoft.com/office/drawing/2014/main" id="{0EE29A6F-EB4B-408F-B937-BB9074CF4A0E}"/>
                </a:ext>
              </a:extLst>
            </p:cNvPr>
            <p:cNvSpPr/>
            <p:nvPr/>
          </p:nvSpPr>
          <p:spPr>
            <a:xfrm>
              <a:off x="2987887" y="4339153"/>
              <a:ext cx="16012" cy="17438"/>
            </a:xfrm>
            <a:custGeom>
              <a:avLst/>
              <a:gdLst/>
              <a:ahLst/>
              <a:cxnLst/>
              <a:rect l="l" t="t" r="r" b="b"/>
              <a:pathLst>
                <a:path w="382" h="416" extrusionOk="0">
                  <a:moveTo>
                    <a:pt x="354" y="1"/>
                  </a:moveTo>
                  <a:cubicBezTo>
                    <a:pt x="304" y="1"/>
                    <a:pt x="196" y="32"/>
                    <a:pt x="108" y="129"/>
                  </a:cubicBezTo>
                  <a:cubicBezTo>
                    <a:pt x="0" y="260"/>
                    <a:pt x="12" y="403"/>
                    <a:pt x="36" y="415"/>
                  </a:cubicBezTo>
                  <a:cubicBezTo>
                    <a:pt x="60" y="415"/>
                    <a:pt x="96" y="296"/>
                    <a:pt x="179" y="189"/>
                  </a:cubicBezTo>
                  <a:cubicBezTo>
                    <a:pt x="274" y="82"/>
                    <a:pt x="381" y="34"/>
                    <a:pt x="381" y="10"/>
                  </a:cubicBezTo>
                  <a:cubicBezTo>
                    <a:pt x="381" y="4"/>
                    <a:pt x="371" y="1"/>
                    <a:pt x="35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37;p42">
              <a:extLst>
                <a:ext uri="{FF2B5EF4-FFF2-40B4-BE49-F238E27FC236}">
                  <a16:creationId xmlns:a16="http://schemas.microsoft.com/office/drawing/2014/main" id="{549B7FC7-4239-443D-990E-4E3F60C40F2C}"/>
                </a:ext>
              </a:extLst>
            </p:cNvPr>
            <p:cNvSpPr/>
            <p:nvPr/>
          </p:nvSpPr>
          <p:spPr>
            <a:xfrm>
              <a:off x="3014336" y="4349339"/>
              <a:ext cx="11527" cy="18737"/>
            </a:xfrm>
            <a:custGeom>
              <a:avLst/>
              <a:gdLst/>
              <a:ahLst/>
              <a:cxnLst/>
              <a:rect l="l" t="t" r="r" b="b"/>
              <a:pathLst>
                <a:path w="275" h="447" extrusionOk="0">
                  <a:moveTo>
                    <a:pt x="262" y="0"/>
                  </a:moveTo>
                  <a:cubicBezTo>
                    <a:pt x="226" y="0"/>
                    <a:pt x="123" y="62"/>
                    <a:pt x="72" y="184"/>
                  </a:cubicBezTo>
                  <a:cubicBezTo>
                    <a:pt x="0" y="327"/>
                    <a:pt x="24" y="446"/>
                    <a:pt x="48" y="446"/>
                  </a:cubicBezTo>
                  <a:cubicBezTo>
                    <a:pt x="72" y="446"/>
                    <a:pt x="96" y="339"/>
                    <a:pt x="143" y="220"/>
                  </a:cubicBezTo>
                  <a:cubicBezTo>
                    <a:pt x="203" y="101"/>
                    <a:pt x="274" y="29"/>
                    <a:pt x="274" y="6"/>
                  </a:cubicBezTo>
                  <a:cubicBezTo>
                    <a:pt x="273" y="2"/>
                    <a:pt x="268" y="0"/>
                    <a:pt x="262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38;p42">
              <a:extLst>
                <a:ext uri="{FF2B5EF4-FFF2-40B4-BE49-F238E27FC236}">
                  <a16:creationId xmlns:a16="http://schemas.microsoft.com/office/drawing/2014/main" id="{2483B68F-79F9-498F-BDC9-483287887C48}"/>
                </a:ext>
              </a:extLst>
            </p:cNvPr>
            <p:cNvSpPr/>
            <p:nvPr/>
          </p:nvSpPr>
          <p:spPr>
            <a:xfrm>
              <a:off x="2955443" y="4298662"/>
              <a:ext cx="24480" cy="5365"/>
            </a:xfrm>
            <a:custGeom>
              <a:avLst/>
              <a:gdLst/>
              <a:ahLst/>
              <a:cxnLst/>
              <a:rect l="l" t="t" r="r" b="b"/>
              <a:pathLst>
                <a:path w="584" h="128" extrusionOk="0">
                  <a:moveTo>
                    <a:pt x="286" y="0"/>
                  </a:moveTo>
                  <a:cubicBezTo>
                    <a:pt x="120" y="12"/>
                    <a:pt x="0" y="95"/>
                    <a:pt x="12" y="119"/>
                  </a:cubicBezTo>
                  <a:cubicBezTo>
                    <a:pt x="15" y="125"/>
                    <a:pt x="24" y="127"/>
                    <a:pt x="39" y="127"/>
                  </a:cubicBezTo>
                  <a:cubicBezTo>
                    <a:pt x="84" y="127"/>
                    <a:pt x="181" y="104"/>
                    <a:pt x="298" y="95"/>
                  </a:cubicBezTo>
                  <a:cubicBezTo>
                    <a:pt x="314" y="94"/>
                    <a:pt x="331" y="93"/>
                    <a:pt x="346" y="93"/>
                  </a:cubicBezTo>
                  <a:cubicBezTo>
                    <a:pt x="439" y="93"/>
                    <a:pt x="516" y="114"/>
                    <a:pt x="552" y="114"/>
                  </a:cubicBezTo>
                  <a:cubicBezTo>
                    <a:pt x="563" y="114"/>
                    <a:pt x="570" y="112"/>
                    <a:pt x="572" y="107"/>
                  </a:cubicBezTo>
                  <a:cubicBezTo>
                    <a:pt x="584" y="83"/>
                    <a:pt x="465" y="0"/>
                    <a:pt x="28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39;p42">
              <a:extLst>
                <a:ext uri="{FF2B5EF4-FFF2-40B4-BE49-F238E27FC236}">
                  <a16:creationId xmlns:a16="http://schemas.microsoft.com/office/drawing/2014/main" id="{4815F3E9-0C7F-4E9C-ABB8-914A86AAF770}"/>
                </a:ext>
              </a:extLst>
            </p:cNvPr>
            <p:cNvSpPr/>
            <p:nvPr/>
          </p:nvSpPr>
          <p:spPr>
            <a:xfrm>
              <a:off x="2871611" y="4231261"/>
              <a:ext cx="110830" cy="27498"/>
            </a:xfrm>
            <a:custGeom>
              <a:avLst/>
              <a:gdLst/>
              <a:ahLst/>
              <a:cxnLst/>
              <a:rect l="l" t="t" r="r" b="b"/>
              <a:pathLst>
                <a:path w="2644" h="656" extrusionOk="0">
                  <a:moveTo>
                    <a:pt x="12" y="1"/>
                  </a:moveTo>
                  <a:lnTo>
                    <a:pt x="0" y="560"/>
                  </a:lnTo>
                  <a:lnTo>
                    <a:pt x="2620" y="656"/>
                  </a:lnTo>
                  <a:lnTo>
                    <a:pt x="2643" y="167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0;p42">
              <a:extLst>
                <a:ext uri="{FF2B5EF4-FFF2-40B4-BE49-F238E27FC236}">
                  <a16:creationId xmlns:a16="http://schemas.microsoft.com/office/drawing/2014/main" id="{332C015A-5890-465B-831A-2F5B1EC931B8}"/>
                </a:ext>
              </a:extLst>
            </p:cNvPr>
            <p:cNvSpPr/>
            <p:nvPr/>
          </p:nvSpPr>
          <p:spPr>
            <a:xfrm>
              <a:off x="2946473" y="4261231"/>
              <a:ext cx="33953" cy="19492"/>
            </a:xfrm>
            <a:custGeom>
              <a:avLst/>
              <a:gdLst/>
              <a:ahLst/>
              <a:cxnLst/>
              <a:rect l="l" t="t" r="r" b="b"/>
              <a:pathLst>
                <a:path w="810" h="465" extrusionOk="0">
                  <a:moveTo>
                    <a:pt x="146" y="89"/>
                  </a:moveTo>
                  <a:cubicBezTo>
                    <a:pt x="167" y="89"/>
                    <a:pt x="191" y="95"/>
                    <a:pt x="214" y="107"/>
                  </a:cubicBezTo>
                  <a:cubicBezTo>
                    <a:pt x="274" y="119"/>
                    <a:pt x="322" y="131"/>
                    <a:pt x="369" y="155"/>
                  </a:cubicBezTo>
                  <a:cubicBezTo>
                    <a:pt x="453" y="191"/>
                    <a:pt x="536" y="238"/>
                    <a:pt x="607" y="298"/>
                  </a:cubicBezTo>
                  <a:cubicBezTo>
                    <a:pt x="675" y="345"/>
                    <a:pt x="724" y="393"/>
                    <a:pt x="755" y="425"/>
                  </a:cubicBezTo>
                  <a:lnTo>
                    <a:pt x="755" y="425"/>
                  </a:lnTo>
                  <a:cubicBezTo>
                    <a:pt x="690" y="407"/>
                    <a:pt x="622" y="388"/>
                    <a:pt x="548" y="369"/>
                  </a:cubicBezTo>
                  <a:cubicBezTo>
                    <a:pt x="465" y="345"/>
                    <a:pt x="381" y="310"/>
                    <a:pt x="298" y="262"/>
                  </a:cubicBezTo>
                  <a:cubicBezTo>
                    <a:pt x="250" y="238"/>
                    <a:pt x="203" y="214"/>
                    <a:pt x="155" y="179"/>
                  </a:cubicBezTo>
                  <a:cubicBezTo>
                    <a:pt x="131" y="167"/>
                    <a:pt x="119" y="155"/>
                    <a:pt x="95" y="131"/>
                  </a:cubicBezTo>
                  <a:cubicBezTo>
                    <a:pt x="95" y="119"/>
                    <a:pt x="84" y="119"/>
                    <a:pt x="95" y="107"/>
                  </a:cubicBezTo>
                  <a:cubicBezTo>
                    <a:pt x="107" y="95"/>
                    <a:pt x="125" y="89"/>
                    <a:pt x="146" y="89"/>
                  </a:cubicBezTo>
                  <a:close/>
                  <a:moveTo>
                    <a:pt x="143" y="0"/>
                  </a:moveTo>
                  <a:cubicBezTo>
                    <a:pt x="95" y="0"/>
                    <a:pt x="48" y="12"/>
                    <a:pt x="24" y="48"/>
                  </a:cubicBezTo>
                  <a:cubicBezTo>
                    <a:pt x="0" y="95"/>
                    <a:pt x="0" y="155"/>
                    <a:pt x="36" y="191"/>
                  </a:cubicBezTo>
                  <a:cubicBezTo>
                    <a:pt x="60" y="214"/>
                    <a:pt x="84" y="238"/>
                    <a:pt x="119" y="262"/>
                  </a:cubicBezTo>
                  <a:cubicBezTo>
                    <a:pt x="167" y="286"/>
                    <a:pt x="214" y="322"/>
                    <a:pt x="262" y="345"/>
                  </a:cubicBezTo>
                  <a:cubicBezTo>
                    <a:pt x="357" y="381"/>
                    <a:pt x="441" y="417"/>
                    <a:pt x="536" y="429"/>
                  </a:cubicBezTo>
                  <a:cubicBezTo>
                    <a:pt x="588" y="448"/>
                    <a:pt x="637" y="457"/>
                    <a:pt x="686" y="457"/>
                  </a:cubicBezTo>
                  <a:cubicBezTo>
                    <a:pt x="716" y="457"/>
                    <a:pt x="746" y="454"/>
                    <a:pt x="778" y="448"/>
                  </a:cubicBezTo>
                  <a:lnTo>
                    <a:pt x="778" y="448"/>
                  </a:lnTo>
                  <a:cubicBezTo>
                    <a:pt x="788" y="458"/>
                    <a:pt x="795" y="464"/>
                    <a:pt x="798" y="464"/>
                  </a:cubicBezTo>
                  <a:cubicBezTo>
                    <a:pt x="801" y="462"/>
                    <a:pt x="800" y="455"/>
                    <a:pt x="797" y="444"/>
                  </a:cubicBezTo>
                  <a:lnTo>
                    <a:pt x="797" y="444"/>
                  </a:lnTo>
                  <a:cubicBezTo>
                    <a:pt x="801" y="443"/>
                    <a:pt x="805" y="442"/>
                    <a:pt x="810" y="441"/>
                  </a:cubicBezTo>
                  <a:cubicBezTo>
                    <a:pt x="804" y="439"/>
                    <a:pt x="799" y="438"/>
                    <a:pt x="794" y="436"/>
                  </a:cubicBezTo>
                  <a:lnTo>
                    <a:pt x="794" y="436"/>
                  </a:lnTo>
                  <a:cubicBezTo>
                    <a:pt x="777" y="397"/>
                    <a:pt x="729" y="324"/>
                    <a:pt x="643" y="238"/>
                  </a:cubicBezTo>
                  <a:cubicBezTo>
                    <a:pt x="572" y="167"/>
                    <a:pt x="488" y="119"/>
                    <a:pt x="405" y="72"/>
                  </a:cubicBezTo>
                  <a:cubicBezTo>
                    <a:pt x="357" y="48"/>
                    <a:pt x="298" y="24"/>
                    <a:pt x="238" y="12"/>
                  </a:cubicBezTo>
                  <a:cubicBezTo>
                    <a:pt x="214" y="0"/>
                    <a:pt x="179" y="0"/>
                    <a:pt x="14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1;p42">
              <a:extLst>
                <a:ext uri="{FF2B5EF4-FFF2-40B4-BE49-F238E27FC236}">
                  <a16:creationId xmlns:a16="http://schemas.microsoft.com/office/drawing/2014/main" id="{8FE28823-F449-44EA-B707-E3F4169EB282}"/>
                </a:ext>
              </a:extLst>
            </p:cNvPr>
            <p:cNvSpPr/>
            <p:nvPr/>
          </p:nvSpPr>
          <p:spPr>
            <a:xfrm>
              <a:off x="2975898" y="4246225"/>
              <a:ext cx="18528" cy="35504"/>
            </a:xfrm>
            <a:custGeom>
              <a:avLst/>
              <a:gdLst/>
              <a:ahLst/>
              <a:cxnLst/>
              <a:rect l="l" t="t" r="r" b="b"/>
              <a:pathLst>
                <a:path w="442" h="847" extrusionOk="0">
                  <a:moveTo>
                    <a:pt x="298" y="1"/>
                  </a:moveTo>
                  <a:cubicBezTo>
                    <a:pt x="215" y="13"/>
                    <a:pt x="155" y="60"/>
                    <a:pt x="120" y="132"/>
                  </a:cubicBezTo>
                  <a:cubicBezTo>
                    <a:pt x="96" y="180"/>
                    <a:pt x="72" y="239"/>
                    <a:pt x="48" y="299"/>
                  </a:cubicBezTo>
                  <a:cubicBezTo>
                    <a:pt x="24" y="382"/>
                    <a:pt x="1" y="489"/>
                    <a:pt x="13" y="584"/>
                  </a:cubicBezTo>
                  <a:cubicBezTo>
                    <a:pt x="1" y="680"/>
                    <a:pt x="24" y="763"/>
                    <a:pt x="72" y="846"/>
                  </a:cubicBezTo>
                  <a:cubicBezTo>
                    <a:pt x="84" y="834"/>
                    <a:pt x="60" y="739"/>
                    <a:pt x="72" y="584"/>
                  </a:cubicBezTo>
                  <a:cubicBezTo>
                    <a:pt x="84" y="489"/>
                    <a:pt x="96" y="406"/>
                    <a:pt x="132" y="310"/>
                  </a:cubicBezTo>
                  <a:cubicBezTo>
                    <a:pt x="155" y="263"/>
                    <a:pt x="179" y="215"/>
                    <a:pt x="203" y="180"/>
                  </a:cubicBezTo>
                  <a:cubicBezTo>
                    <a:pt x="227" y="132"/>
                    <a:pt x="274" y="96"/>
                    <a:pt x="298" y="84"/>
                  </a:cubicBezTo>
                  <a:cubicBezTo>
                    <a:pt x="322" y="84"/>
                    <a:pt x="346" y="132"/>
                    <a:pt x="346" y="191"/>
                  </a:cubicBezTo>
                  <a:cubicBezTo>
                    <a:pt x="358" y="239"/>
                    <a:pt x="358" y="287"/>
                    <a:pt x="346" y="346"/>
                  </a:cubicBezTo>
                  <a:cubicBezTo>
                    <a:pt x="334" y="430"/>
                    <a:pt x="298" y="513"/>
                    <a:pt x="251" y="584"/>
                  </a:cubicBezTo>
                  <a:cubicBezTo>
                    <a:pt x="179" y="715"/>
                    <a:pt x="84" y="775"/>
                    <a:pt x="96" y="787"/>
                  </a:cubicBezTo>
                  <a:cubicBezTo>
                    <a:pt x="96" y="787"/>
                    <a:pt x="203" y="763"/>
                    <a:pt x="310" y="632"/>
                  </a:cubicBezTo>
                  <a:cubicBezTo>
                    <a:pt x="370" y="549"/>
                    <a:pt x="417" y="453"/>
                    <a:pt x="429" y="358"/>
                  </a:cubicBezTo>
                  <a:cubicBezTo>
                    <a:pt x="441" y="299"/>
                    <a:pt x="441" y="239"/>
                    <a:pt x="429" y="180"/>
                  </a:cubicBezTo>
                  <a:cubicBezTo>
                    <a:pt x="429" y="144"/>
                    <a:pt x="417" y="108"/>
                    <a:pt x="405" y="72"/>
                  </a:cubicBezTo>
                  <a:cubicBezTo>
                    <a:pt x="394" y="37"/>
                    <a:pt x="346" y="1"/>
                    <a:pt x="298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42;p42">
              <a:extLst>
                <a:ext uri="{FF2B5EF4-FFF2-40B4-BE49-F238E27FC236}">
                  <a16:creationId xmlns:a16="http://schemas.microsoft.com/office/drawing/2014/main" id="{6BBF81F2-3AC7-46C1-BD2F-141D57BC31EF}"/>
                </a:ext>
              </a:extLst>
            </p:cNvPr>
            <p:cNvSpPr/>
            <p:nvPr/>
          </p:nvSpPr>
          <p:spPr>
            <a:xfrm>
              <a:off x="2852623" y="3515622"/>
              <a:ext cx="211683" cy="789558"/>
            </a:xfrm>
            <a:custGeom>
              <a:avLst/>
              <a:gdLst/>
              <a:ahLst/>
              <a:cxnLst/>
              <a:rect l="l" t="t" r="r" b="b"/>
              <a:pathLst>
                <a:path w="5050" h="18836" extrusionOk="0">
                  <a:moveTo>
                    <a:pt x="4239" y="0"/>
                  </a:moveTo>
                  <a:lnTo>
                    <a:pt x="1" y="1358"/>
                  </a:lnTo>
                  <a:cubicBezTo>
                    <a:pt x="60" y="1393"/>
                    <a:pt x="787" y="6156"/>
                    <a:pt x="787" y="6156"/>
                  </a:cubicBezTo>
                  <a:lnTo>
                    <a:pt x="179" y="18788"/>
                  </a:lnTo>
                  <a:lnTo>
                    <a:pt x="3537" y="18836"/>
                  </a:lnTo>
                  <a:lnTo>
                    <a:pt x="5049" y="5584"/>
                  </a:lnTo>
                  <a:lnTo>
                    <a:pt x="4239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43;p42">
              <a:extLst>
                <a:ext uri="{FF2B5EF4-FFF2-40B4-BE49-F238E27FC236}">
                  <a16:creationId xmlns:a16="http://schemas.microsoft.com/office/drawing/2014/main" id="{BBDBF26E-B0DB-46A3-993F-716893A3B223}"/>
                </a:ext>
              </a:extLst>
            </p:cNvPr>
            <p:cNvSpPr/>
            <p:nvPr/>
          </p:nvSpPr>
          <p:spPr>
            <a:xfrm>
              <a:off x="2670496" y="4215290"/>
              <a:ext cx="225600" cy="179700"/>
            </a:xfrm>
            <a:custGeom>
              <a:avLst/>
              <a:gdLst/>
              <a:ahLst/>
              <a:cxnLst/>
              <a:rect l="l" t="t" r="r" b="b"/>
              <a:pathLst>
                <a:path w="5382" h="4287" extrusionOk="0">
                  <a:moveTo>
                    <a:pt x="0" y="1"/>
                  </a:moveTo>
                  <a:lnTo>
                    <a:pt x="48" y="4287"/>
                  </a:lnTo>
                  <a:lnTo>
                    <a:pt x="5382" y="4263"/>
                  </a:lnTo>
                  <a:cubicBezTo>
                    <a:pt x="5346" y="3751"/>
                    <a:pt x="2584" y="2739"/>
                    <a:pt x="2584" y="2739"/>
                  </a:cubicBezTo>
                  <a:lnTo>
                    <a:pt x="2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44;p42">
              <a:extLst>
                <a:ext uri="{FF2B5EF4-FFF2-40B4-BE49-F238E27FC236}">
                  <a16:creationId xmlns:a16="http://schemas.microsoft.com/office/drawing/2014/main" id="{EC2594E0-D52E-4473-81FB-E1C2EB3BDA6C}"/>
                </a:ext>
              </a:extLst>
            </p:cNvPr>
            <p:cNvSpPr/>
            <p:nvPr/>
          </p:nvSpPr>
          <p:spPr>
            <a:xfrm>
              <a:off x="2702898" y="4320584"/>
              <a:ext cx="18528" cy="17228"/>
            </a:xfrm>
            <a:custGeom>
              <a:avLst/>
              <a:gdLst/>
              <a:ahLst/>
              <a:cxnLst/>
              <a:rect l="l" t="t" r="r" b="b"/>
              <a:pathLst>
                <a:path w="442" h="411" extrusionOk="0">
                  <a:moveTo>
                    <a:pt x="168" y="1"/>
                  </a:moveTo>
                  <a:cubicBezTo>
                    <a:pt x="60" y="37"/>
                    <a:pt x="1" y="144"/>
                    <a:pt x="13" y="251"/>
                  </a:cubicBezTo>
                  <a:cubicBezTo>
                    <a:pt x="44" y="344"/>
                    <a:pt x="129" y="410"/>
                    <a:pt x="221" y="410"/>
                  </a:cubicBezTo>
                  <a:cubicBezTo>
                    <a:pt x="235" y="410"/>
                    <a:pt x="249" y="409"/>
                    <a:pt x="263" y="406"/>
                  </a:cubicBezTo>
                  <a:cubicBezTo>
                    <a:pt x="370" y="370"/>
                    <a:pt x="441" y="251"/>
                    <a:pt x="418" y="144"/>
                  </a:cubicBezTo>
                  <a:cubicBezTo>
                    <a:pt x="389" y="58"/>
                    <a:pt x="299" y="2"/>
                    <a:pt x="209" y="2"/>
                  </a:cubicBezTo>
                  <a:cubicBezTo>
                    <a:pt x="187" y="2"/>
                    <a:pt x="165" y="6"/>
                    <a:pt x="144" y="13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45;p42">
              <a:extLst>
                <a:ext uri="{FF2B5EF4-FFF2-40B4-BE49-F238E27FC236}">
                  <a16:creationId xmlns:a16="http://schemas.microsoft.com/office/drawing/2014/main" id="{9E9CB6E7-B1C9-4DDE-A6FC-4A26B04CC1BD}"/>
                </a:ext>
              </a:extLst>
            </p:cNvPr>
            <p:cNvSpPr/>
            <p:nvPr/>
          </p:nvSpPr>
          <p:spPr>
            <a:xfrm>
              <a:off x="2672969" y="4377004"/>
              <a:ext cx="224133" cy="17983"/>
            </a:xfrm>
            <a:custGeom>
              <a:avLst/>
              <a:gdLst/>
              <a:ahLst/>
              <a:cxnLst/>
              <a:rect l="l" t="t" r="r" b="b"/>
              <a:pathLst>
                <a:path w="5347" h="429" extrusionOk="0">
                  <a:moveTo>
                    <a:pt x="12" y="0"/>
                  </a:moveTo>
                  <a:lnTo>
                    <a:pt x="1" y="429"/>
                  </a:lnTo>
                  <a:lnTo>
                    <a:pt x="5323" y="405"/>
                  </a:lnTo>
                  <a:cubicBezTo>
                    <a:pt x="5346" y="238"/>
                    <a:pt x="5108" y="131"/>
                    <a:pt x="5108" y="131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46;p42">
              <a:extLst>
                <a:ext uri="{FF2B5EF4-FFF2-40B4-BE49-F238E27FC236}">
                  <a16:creationId xmlns:a16="http://schemas.microsoft.com/office/drawing/2014/main" id="{F528F3AC-27F3-4B01-BD59-63AB19213A4B}"/>
                </a:ext>
              </a:extLst>
            </p:cNvPr>
            <p:cNvSpPr/>
            <p:nvPr/>
          </p:nvSpPr>
          <p:spPr>
            <a:xfrm>
              <a:off x="2761287" y="4328213"/>
              <a:ext cx="21252" cy="13875"/>
            </a:xfrm>
            <a:custGeom>
              <a:avLst/>
              <a:gdLst/>
              <a:ahLst/>
              <a:cxnLst/>
              <a:rect l="l" t="t" r="r" b="b"/>
              <a:pathLst>
                <a:path w="507" h="331" extrusionOk="0">
                  <a:moveTo>
                    <a:pt x="423" y="0"/>
                  </a:moveTo>
                  <a:cubicBezTo>
                    <a:pt x="360" y="0"/>
                    <a:pt x="270" y="16"/>
                    <a:pt x="191" y="69"/>
                  </a:cubicBezTo>
                  <a:cubicBezTo>
                    <a:pt x="37" y="164"/>
                    <a:pt x="1" y="319"/>
                    <a:pt x="25" y="331"/>
                  </a:cubicBezTo>
                  <a:cubicBezTo>
                    <a:pt x="49" y="331"/>
                    <a:pt x="120" y="224"/>
                    <a:pt x="239" y="140"/>
                  </a:cubicBezTo>
                  <a:cubicBezTo>
                    <a:pt x="370" y="57"/>
                    <a:pt x="501" y="45"/>
                    <a:pt x="501" y="21"/>
                  </a:cubicBezTo>
                  <a:cubicBezTo>
                    <a:pt x="506" y="11"/>
                    <a:pt x="474" y="0"/>
                    <a:pt x="42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47;p42">
              <a:extLst>
                <a:ext uri="{FF2B5EF4-FFF2-40B4-BE49-F238E27FC236}">
                  <a16:creationId xmlns:a16="http://schemas.microsoft.com/office/drawing/2014/main" id="{F855A7A8-21BB-4E8A-9644-87A583FBDA93}"/>
                </a:ext>
              </a:extLst>
            </p:cNvPr>
            <p:cNvSpPr/>
            <p:nvPr/>
          </p:nvSpPr>
          <p:spPr>
            <a:xfrm>
              <a:off x="2790251" y="4338147"/>
              <a:ext cx="16012" cy="17438"/>
            </a:xfrm>
            <a:custGeom>
              <a:avLst/>
              <a:gdLst/>
              <a:ahLst/>
              <a:cxnLst/>
              <a:rect l="l" t="t" r="r" b="b"/>
              <a:pathLst>
                <a:path w="382" h="416" extrusionOk="0">
                  <a:moveTo>
                    <a:pt x="354" y="1"/>
                  </a:moveTo>
                  <a:cubicBezTo>
                    <a:pt x="304" y="1"/>
                    <a:pt x="196" y="32"/>
                    <a:pt x="108" y="130"/>
                  </a:cubicBezTo>
                  <a:cubicBezTo>
                    <a:pt x="1" y="273"/>
                    <a:pt x="12" y="415"/>
                    <a:pt x="48" y="415"/>
                  </a:cubicBezTo>
                  <a:cubicBezTo>
                    <a:pt x="72" y="415"/>
                    <a:pt x="96" y="296"/>
                    <a:pt x="179" y="189"/>
                  </a:cubicBezTo>
                  <a:cubicBezTo>
                    <a:pt x="274" y="82"/>
                    <a:pt x="382" y="34"/>
                    <a:pt x="382" y="11"/>
                  </a:cubicBezTo>
                  <a:cubicBezTo>
                    <a:pt x="382" y="4"/>
                    <a:pt x="371" y="1"/>
                    <a:pt x="35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48;p42">
              <a:extLst>
                <a:ext uri="{FF2B5EF4-FFF2-40B4-BE49-F238E27FC236}">
                  <a16:creationId xmlns:a16="http://schemas.microsoft.com/office/drawing/2014/main" id="{2C90CF08-C47F-40EE-B4B8-2FCBDA5C7651}"/>
                </a:ext>
              </a:extLst>
            </p:cNvPr>
            <p:cNvSpPr/>
            <p:nvPr/>
          </p:nvSpPr>
          <p:spPr>
            <a:xfrm>
              <a:off x="2817203" y="4347830"/>
              <a:ext cx="11024" cy="18737"/>
            </a:xfrm>
            <a:custGeom>
              <a:avLst/>
              <a:gdLst/>
              <a:ahLst/>
              <a:cxnLst/>
              <a:rect l="l" t="t" r="r" b="b"/>
              <a:pathLst>
                <a:path w="263" h="447" extrusionOk="0">
                  <a:moveTo>
                    <a:pt x="239" y="1"/>
                  </a:moveTo>
                  <a:cubicBezTo>
                    <a:pt x="206" y="1"/>
                    <a:pt x="111" y="62"/>
                    <a:pt x="60" y="184"/>
                  </a:cubicBezTo>
                  <a:cubicBezTo>
                    <a:pt x="0" y="327"/>
                    <a:pt x="36" y="446"/>
                    <a:pt x="60" y="446"/>
                  </a:cubicBezTo>
                  <a:cubicBezTo>
                    <a:pt x="84" y="446"/>
                    <a:pt x="84" y="339"/>
                    <a:pt x="143" y="220"/>
                  </a:cubicBezTo>
                  <a:cubicBezTo>
                    <a:pt x="191" y="101"/>
                    <a:pt x="262" y="18"/>
                    <a:pt x="250" y="6"/>
                  </a:cubicBezTo>
                  <a:cubicBezTo>
                    <a:pt x="249" y="2"/>
                    <a:pt x="245" y="1"/>
                    <a:pt x="23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49;p42">
              <a:extLst>
                <a:ext uri="{FF2B5EF4-FFF2-40B4-BE49-F238E27FC236}">
                  <a16:creationId xmlns:a16="http://schemas.microsoft.com/office/drawing/2014/main" id="{DBD8D24C-CEE2-4DA4-A6E9-804B25C96355}"/>
                </a:ext>
              </a:extLst>
            </p:cNvPr>
            <p:cNvSpPr/>
            <p:nvPr/>
          </p:nvSpPr>
          <p:spPr>
            <a:xfrm>
              <a:off x="2756802" y="4299081"/>
              <a:ext cx="23977" cy="5365"/>
            </a:xfrm>
            <a:custGeom>
              <a:avLst/>
              <a:gdLst/>
              <a:ahLst/>
              <a:cxnLst/>
              <a:rect l="l" t="t" r="r" b="b"/>
              <a:pathLst>
                <a:path w="572" h="128" extrusionOk="0">
                  <a:moveTo>
                    <a:pt x="324" y="1"/>
                  </a:moveTo>
                  <a:cubicBezTo>
                    <a:pt x="312" y="1"/>
                    <a:pt x="299" y="1"/>
                    <a:pt x="287" y="2"/>
                  </a:cubicBezTo>
                  <a:cubicBezTo>
                    <a:pt x="108" y="2"/>
                    <a:pt x="1" y="97"/>
                    <a:pt x="13" y="121"/>
                  </a:cubicBezTo>
                  <a:cubicBezTo>
                    <a:pt x="15" y="126"/>
                    <a:pt x="21" y="128"/>
                    <a:pt x="31" y="128"/>
                  </a:cubicBezTo>
                  <a:cubicBezTo>
                    <a:pt x="72" y="128"/>
                    <a:pt x="172" y="95"/>
                    <a:pt x="287" y="85"/>
                  </a:cubicBezTo>
                  <a:cubicBezTo>
                    <a:pt x="308" y="84"/>
                    <a:pt x="329" y="83"/>
                    <a:pt x="350" y="83"/>
                  </a:cubicBezTo>
                  <a:cubicBezTo>
                    <a:pt x="430" y="83"/>
                    <a:pt x="500" y="94"/>
                    <a:pt x="536" y="94"/>
                  </a:cubicBezTo>
                  <a:cubicBezTo>
                    <a:pt x="551" y="94"/>
                    <a:pt x="560" y="92"/>
                    <a:pt x="560" y="85"/>
                  </a:cubicBezTo>
                  <a:cubicBezTo>
                    <a:pt x="571" y="63"/>
                    <a:pt x="471" y="1"/>
                    <a:pt x="324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50;p42">
              <a:extLst>
                <a:ext uri="{FF2B5EF4-FFF2-40B4-BE49-F238E27FC236}">
                  <a16:creationId xmlns:a16="http://schemas.microsoft.com/office/drawing/2014/main" id="{4394F7C5-1DB2-4D0C-94D7-AF0667AAAE82}"/>
                </a:ext>
              </a:extLst>
            </p:cNvPr>
            <p:cNvSpPr/>
            <p:nvPr/>
          </p:nvSpPr>
          <p:spPr>
            <a:xfrm>
              <a:off x="2670957" y="4234279"/>
              <a:ext cx="110872" cy="23977"/>
            </a:xfrm>
            <a:custGeom>
              <a:avLst/>
              <a:gdLst/>
              <a:ahLst/>
              <a:cxnLst/>
              <a:rect l="l" t="t" r="r" b="b"/>
              <a:pathLst>
                <a:path w="2645" h="572" extrusionOk="0">
                  <a:moveTo>
                    <a:pt x="1" y="0"/>
                  </a:moveTo>
                  <a:lnTo>
                    <a:pt x="13" y="560"/>
                  </a:lnTo>
                  <a:lnTo>
                    <a:pt x="2632" y="572"/>
                  </a:lnTo>
                  <a:lnTo>
                    <a:pt x="2644" y="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51;p42">
              <a:extLst>
                <a:ext uri="{FF2B5EF4-FFF2-40B4-BE49-F238E27FC236}">
                  <a16:creationId xmlns:a16="http://schemas.microsoft.com/office/drawing/2014/main" id="{5E495AD3-3188-4AF7-859A-4F5700ABE82B}"/>
                </a:ext>
              </a:extLst>
            </p:cNvPr>
            <p:cNvSpPr/>
            <p:nvPr/>
          </p:nvSpPr>
          <p:spPr>
            <a:xfrm>
              <a:off x="2746323" y="4261734"/>
              <a:ext cx="34498" cy="18989"/>
            </a:xfrm>
            <a:custGeom>
              <a:avLst/>
              <a:gdLst/>
              <a:ahLst/>
              <a:cxnLst/>
              <a:rect l="l" t="t" r="r" b="b"/>
              <a:pathLst>
                <a:path w="823" h="453" extrusionOk="0">
                  <a:moveTo>
                    <a:pt x="156" y="91"/>
                  </a:moveTo>
                  <a:cubicBezTo>
                    <a:pt x="176" y="91"/>
                    <a:pt x="200" y="96"/>
                    <a:pt x="227" y="107"/>
                  </a:cubicBezTo>
                  <a:cubicBezTo>
                    <a:pt x="275" y="119"/>
                    <a:pt x="334" y="131"/>
                    <a:pt x="382" y="155"/>
                  </a:cubicBezTo>
                  <a:cubicBezTo>
                    <a:pt x="465" y="179"/>
                    <a:pt x="548" y="226"/>
                    <a:pt x="620" y="286"/>
                  </a:cubicBezTo>
                  <a:cubicBezTo>
                    <a:pt x="688" y="336"/>
                    <a:pt x="741" y="379"/>
                    <a:pt x="775" y="409"/>
                  </a:cubicBezTo>
                  <a:lnTo>
                    <a:pt x="775" y="409"/>
                  </a:lnTo>
                  <a:cubicBezTo>
                    <a:pt x="707" y="396"/>
                    <a:pt x="640" y="379"/>
                    <a:pt x="572" y="369"/>
                  </a:cubicBezTo>
                  <a:cubicBezTo>
                    <a:pt x="477" y="345"/>
                    <a:pt x="394" y="310"/>
                    <a:pt x="310" y="274"/>
                  </a:cubicBezTo>
                  <a:cubicBezTo>
                    <a:pt x="263" y="250"/>
                    <a:pt x="215" y="214"/>
                    <a:pt x="167" y="191"/>
                  </a:cubicBezTo>
                  <a:cubicBezTo>
                    <a:pt x="144" y="179"/>
                    <a:pt x="132" y="167"/>
                    <a:pt x="108" y="143"/>
                  </a:cubicBezTo>
                  <a:cubicBezTo>
                    <a:pt x="108" y="131"/>
                    <a:pt x="96" y="143"/>
                    <a:pt x="108" y="119"/>
                  </a:cubicBezTo>
                  <a:cubicBezTo>
                    <a:pt x="114" y="99"/>
                    <a:pt x="132" y="91"/>
                    <a:pt x="156" y="91"/>
                  </a:cubicBezTo>
                  <a:close/>
                  <a:moveTo>
                    <a:pt x="144" y="0"/>
                  </a:moveTo>
                  <a:cubicBezTo>
                    <a:pt x="96" y="0"/>
                    <a:pt x="60" y="24"/>
                    <a:pt x="25" y="60"/>
                  </a:cubicBezTo>
                  <a:cubicBezTo>
                    <a:pt x="1" y="95"/>
                    <a:pt x="1" y="155"/>
                    <a:pt x="36" y="191"/>
                  </a:cubicBezTo>
                  <a:cubicBezTo>
                    <a:pt x="60" y="226"/>
                    <a:pt x="96" y="238"/>
                    <a:pt x="120" y="262"/>
                  </a:cubicBezTo>
                  <a:cubicBezTo>
                    <a:pt x="167" y="286"/>
                    <a:pt x="227" y="310"/>
                    <a:pt x="275" y="333"/>
                  </a:cubicBezTo>
                  <a:cubicBezTo>
                    <a:pt x="370" y="381"/>
                    <a:pt x="465" y="405"/>
                    <a:pt x="560" y="417"/>
                  </a:cubicBezTo>
                  <a:cubicBezTo>
                    <a:pt x="602" y="435"/>
                    <a:pt x="647" y="444"/>
                    <a:pt x="691" y="444"/>
                  </a:cubicBezTo>
                  <a:cubicBezTo>
                    <a:pt x="726" y="444"/>
                    <a:pt x="762" y="438"/>
                    <a:pt x="795" y="427"/>
                  </a:cubicBezTo>
                  <a:lnTo>
                    <a:pt x="795" y="427"/>
                  </a:lnTo>
                  <a:cubicBezTo>
                    <a:pt x="813" y="443"/>
                    <a:pt x="822" y="452"/>
                    <a:pt x="822" y="452"/>
                  </a:cubicBezTo>
                  <a:cubicBezTo>
                    <a:pt x="822" y="449"/>
                    <a:pt x="818" y="438"/>
                    <a:pt x="809" y="422"/>
                  </a:cubicBezTo>
                  <a:lnTo>
                    <a:pt x="809" y="422"/>
                  </a:lnTo>
                  <a:cubicBezTo>
                    <a:pt x="814" y="420"/>
                    <a:pt x="818" y="419"/>
                    <a:pt x="822" y="417"/>
                  </a:cubicBezTo>
                  <a:cubicBezTo>
                    <a:pt x="817" y="416"/>
                    <a:pt x="811" y="415"/>
                    <a:pt x="805" y="414"/>
                  </a:cubicBezTo>
                  <a:lnTo>
                    <a:pt x="805" y="414"/>
                  </a:lnTo>
                  <a:cubicBezTo>
                    <a:pt x="782" y="373"/>
                    <a:pt x="734" y="305"/>
                    <a:pt x="656" y="226"/>
                  </a:cubicBezTo>
                  <a:cubicBezTo>
                    <a:pt x="584" y="167"/>
                    <a:pt x="501" y="107"/>
                    <a:pt x="406" y="71"/>
                  </a:cubicBezTo>
                  <a:cubicBezTo>
                    <a:pt x="358" y="48"/>
                    <a:pt x="298" y="24"/>
                    <a:pt x="239" y="12"/>
                  </a:cubicBezTo>
                  <a:cubicBezTo>
                    <a:pt x="215" y="0"/>
                    <a:pt x="179" y="0"/>
                    <a:pt x="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52;p42">
              <a:extLst>
                <a:ext uri="{FF2B5EF4-FFF2-40B4-BE49-F238E27FC236}">
                  <a16:creationId xmlns:a16="http://schemas.microsoft.com/office/drawing/2014/main" id="{258A0E81-039E-4B22-8949-0D70BD28A1C1}"/>
                </a:ext>
              </a:extLst>
            </p:cNvPr>
            <p:cNvSpPr/>
            <p:nvPr/>
          </p:nvSpPr>
          <p:spPr>
            <a:xfrm>
              <a:off x="2776293" y="4245261"/>
              <a:ext cx="17480" cy="35965"/>
            </a:xfrm>
            <a:custGeom>
              <a:avLst/>
              <a:gdLst/>
              <a:ahLst/>
              <a:cxnLst/>
              <a:rect l="l" t="t" r="r" b="b"/>
              <a:pathLst>
                <a:path w="417" h="858" extrusionOk="0">
                  <a:moveTo>
                    <a:pt x="274" y="0"/>
                  </a:moveTo>
                  <a:cubicBezTo>
                    <a:pt x="191" y="24"/>
                    <a:pt x="131" y="72"/>
                    <a:pt x="107" y="143"/>
                  </a:cubicBezTo>
                  <a:cubicBezTo>
                    <a:pt x="72" y="191"/>
                    <a:pt x="48" y="250"/>
                    <a:pt x="36" y="310"/>
                  </a:cubicBezTo>
                  <a:cubicBezTo>
                    <a:pt x="12" y="405"/>
                    <a:pt x="0" y="500"/>
                    <a:pt x="0" y="595"/>
                  </a:cubicBezTo>
                  <a:cubicBezTo>
                    <a:pt x="0" y="691"/>
                    <a:pt x="24" y="774"/>
                    <a:pt x="72" y="857"/>
                  </a:cubicBezTo>
                  <a:cubicBezTo>
                    <a:pt x="83" y="845"/>
                    <a:pt x="60" y="750"/>
                    <a:pt x="72" y="595"/>
                  </a:cubicBezTo>
                  <a:cubicBezTo>
                    <a:pt x="72" y="512"/>
                    <a:pt x="83" y="417"/>
                    <a:pt x="119" y="333"/>
                  </a:cubicBezTo>
                  <a:cubicBezTo>
                    <a:pt x="131" y="286"/>
                    <a:pt x="155" y="238"/>
                    <a:pt x="179" y="191"/>
                  </a:cubicBezTo>
                  <a:cubicBezTo>
                    <a:pt x="203" y="143"/>
                    <a:pt x="250" y="107"/>
                    <a:pt x="274" y="95"/>
                  </a:cubicBezTo>
                  <a:cubicBezTo>
                    <a:pt x="298" y="95"/>
                    <a:pt x="322" y="143"/>
                    <a:pt x="334" y="191"/>
                  </a:cubicBezTo>
                  <a:cubicBezTo>
                    <a:pt x="334" y="250"/>
                    <a:pt x="334" y="298"/>
                    <a:pt x="334" y="345"/>
                  </a:cubicBezTo>
                  <a:cubicBezTo>
                    <a:pt x="322" y="441"/>
                    <a:pt x="298" y="524"/>
                    <a:pt x="250" y="595"/>
                  </a:cubicBezTo>
                  <a:cubicBezTo>
                    <a:pt x="191" y="667"/>
                    <a:pt x="143" y="738"/>
                    <a:pt x="83" y="798"/>
                  </a:cubicBezTo>
                  <a:cubicBezTo>
                    <a:pt x="83" y="798"/>
                    <a:pt x="191" y="774"/>
                    <a:pt x="298" y="631"/>
                  </a:cubicBezTo>
                  <a:cubicBezTo>
                    <a:pt x="357" y="548"/>
                    <a:pt x="393" y="453"/>
                    <a:pt x="405" y="357"/>
                  </a:cubicBezTo>
                  <a:cubicBezTo>
                    <a:pt x="417" y="298"/>
                    <a:pt x="417" y="238"/>
                    <a:pt x="405" y="179"/>
                  </a:cubicBezTo>
                  <a:cubicBezTo>
                    <a:pt x="405" y="143"/>
                    <a:pt x="393" y="107"/>
                    <a:pt x="381" y="72"/>
                  </a:cubicBezTo>
                  <a:cubicBezTo>
                    <a:pt x="357" y="36"/>
                    <a:pt x="322" y="0"/>
                    <a:pt x="27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53;p42">
              <a:extLst>
                <a:ext uri="{FF2B5EF4-FFF2-40B4-BE49-F238E27FC236}">
                  <a16:creationId xmlns:a16="http://schemas.microsoft.com/office/drawing/2014/main" id="{61794DEF-B938-4330-8BC1-18568EE51793}"/>
                </a:ext>
              </a:extLst>
            </p:cNvPr>
            <p:cNvSpPr/>
            <p:nvPr/>
          </p:nvSpPr>
          <p:spPr>
            <a:xfrm>
              <a:off x="2639520" y="3543538"/>
              <a:ext cx="208162" cy="783606"/>
            </a:xfrm>
            <a:custGeom>
              <a:avLst/>
              <a:gdLst/>
              <a:ahLst/>
              <a:cxnLst/>
              <a:rect l="l" t="t" r="r" b="b"/>
              <a:pathLst>
                <a:path w="4966" h="18694" extrusionOk="0">
                  <a:moveTo>
                    <a:pt x="1" y="1"/>
                  </a:moveTo>
                  <a:cubicBezTo>
                    <a:pt x="1" y="965"/>
                    <a:pt x="382" y="18694"/>
                    <a:pt x="382" y="18694"/>
                  </a:cubicBezTo>
                  <a:lnTo>
                    <a:pt x="3573" y="18420"/>
                  </a:lnTo>
                  <a:lnTo>
                    <a:pt x="4228" y="7514"/>
                  </a:lnTo>
                  <a:lnTo>
                    <a:pt x="4573" y="6561"/>
                  </a:lnTo>
                  <a:lnTo>
                    <a:pt x="4966" y="6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54;p42">
              <a:extLst>
                <a:ext uri="{FF2B5EF4-FFF2-40B4-BE49-F238E27FC236}">
                  <a16:creationId xmlns:a16="http://schemas.microsoft.com/office/drawing/2014/main" id="{A253FFF6-D93E-4AC8-9DB5-68AD6F0C4039}"/>
                </a:ext>
              </a:extLst>
            </p:cNvPr>
            <p:cNvSpPr/>
            <p:nvPr/>
          </p:nvSpPr>
          <p:spPr>
            <a:xfrm>
              <a:off x="2902042" y="2579880"/>
              <a:ext cx="304992" cy="318070"/>
            </a:xfrm>
            <a:custGeom>
              <a:avLst/>
              <a:gdLst/>
              <a:ahLst/>
              <a:cxnLst/>
              <a:rect l="l" t="t" r="r" b="b"/>
              <a:pathLst>
                <a:path w="7276" h="7588" extrusionOk="0">
                  <a:moveTo>
                    <a:pt x="501" y="0"/>
                  </a:moveTo>
                  <a:lnTo>
                    <a:pt x="1" y="4834"/>
                  </a:lnTo>
                  <a:lnTo>
                    <a:pt x="1977" y="7441"/>
                  </a:lnTo>
                  <a:cubicBezTo>
                    <a:pt x="1977" y="7441"/>
                    <a:pt x="2803" y="7587"/>
                    <a:pt x="3390" y="7587"/>
                  </a:cubicBezTo>
                  <a:cubicBezTo>
                    <a:pt x="3572" y="7587"/>
                    <a:pt x="3730" y="7573"/>
                    <a:pt x="3834" y="7537"/>
                  </a:cubicBezTo>
                  <a:cubicBezTo>
                    <a:pt x="4275" y="7382"/>
                    <a:pt x="7275" y="3155"/>
                    <a:pt x="7275" y="3155"/>
                  </a:cubicBezTo>
                  <a:lnTo>
                    <a:pt x="5835" y="1084"/>
                  </a:lnTo>
                  <a:lnTo>
                    <a:pt x="3037" y="4012"/>
                  </a:lnTo>
                  <a:cubicBezTo>
                    <a:pt x="3037" y="4012"/>
                    <a:pt x="548" y="60"/>
                    <a:pt x="5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55;p42">
              <a:extLst>
                <a:ext uri="{FF2B5EF4-FFF2-40B4-BE49-F238E27FC236}">
                  <a16:creationId xmlns:a16="http://schemas.microsoft.com/office/drawing/2014/main" id="{BB10F7C2-8400-4C8E-BB7A-0552CDA66784}"/>
                </a:ext>
              </a:extLst>
            </p:cNvPr>
            <p:cNvSpPr/>
            <p:nvPr/>
          </p:nvSpPr>
          <p:spPr>
            <a:xfrm>
              <a:off x="3027288" y="2747546"/>
              <a:ext cx="5072" cy="38480"/>
            </a:xfrm>
            <a:custGeom>
              <a:avLst/>
              <a:gdLst/>
              <a:ahLst/>
              <a:cxnLst/>
              <a:rect l="l" t="t" r="r" b="b"/>
              <a:pathLst>
                <a:path w="121" h="918" extrusionOk="0">
                  <a:moveTo>
                    <a:pt x="49" y="1"/>
                  </a:moveTo>
                  <a:cubicBezTo>
                    <a:pt x="13" y="155"/>
                    <a:pt x="1" y="310"/>
                    <a:pt x="25" y="465"/>
                  </a:cubicBezTo>
                  <a:cubicBezTo>
                    <a:pt x="1" y="620"/>
                    <a:pt x="25" y="774"/>
                    <a:pt x="72" y="917"/>
                  </a:cubicBezTo>
                  <a:cubicBezTo>
                    <a:pt x="108" y="774"/>
                    <a:pt x="120" y="620"/>
                    <a:pt x="108" y="465"/>
                  </a:cubicBezTo>
                  <a:cubicBezTo>
                    <a:pt x="120" y="310"/>
                    <a:pt x="96" y="155"/>
                    <a:pt x="4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56;p42">
              <a:extLst>
                <a:ext uri="{FF2B5EF4-FFF2-40B4-BE49-F238E27FC236}">
                  <a16:creationId xmlns:a16="http://schemas.microsoft.com/office/drawing/2014/main" id="{85322112-E128-4B8C-B994-5D8041D20499}"/>
                </a:ext>
              </a:extLst>
            </p:cNvPr>
            <p:cNvSpPr/>
            <p:nvPr/>
          </p:nvSpPr>
          <p:spPr>
            <a:xfrm>
              <a:off x="2529741" y="2456101"/>
              <a:ext cx="429738" cy="1122718"/>
            </a:xfrm>
            <a:custGeom>
              <a:avLst/>
              <a:gdLst/>
              <a:ahLst/>
              <a:cxnLst/>
              <a:rect l="l" t="t" r="r" b="b"/>
              <a:pathLst>
                <a:path w="10252" h="26784" extrusionOk="0">
                  <a:moveTo>
                    <a:pt x="3048" y="0"/>
                  </a:moveTo>
                  <a:lnTo>
                    <a:pt x="2620" y="1060"/>
                  </a:lnTo>
                  <a:cubicBezTo>
                    <a:pt x="2620" y="1060"/>
                    <a:pt x="405" y="2929"/>
                    <a:pt x="203" y="3215"/>
                  </a:cubicBezTo>
                  <a:cubicBezTo>
                    <a:pt x="0" y="3501"/>
                    <a:pt x="1786" y="12799"/>
                    <a:pt x="1786" y="12799"/>
                  </a:cubicBezTo>
                  <a:cubicBezTo>
                    <a:pt x="1786" y="12799"/>
                    <a:pt x="1667" y="26468"/>
                    <a:pt x="1786" y="26468"/>
                  </a:cubicBezTo>
                  <a:cubicBezTo>
                    <a:pt x="1873" y="26468"/>
                    <a:pt x="2882" y="26783"/>
                    <a:pt x="4895" y="26783"/>
                  </a:cubicBezTo>
                  <a:cubicBezTo>
                    <a:pt x="5386" y="26783"/>
                    <a:pt x="5937" y="26765"/>
                    <a:pt x="6549" y="26718"/>
                  </a:cubicBezTo>
                  <a:cubicBezTo>
                    <a:pt x="9668" y="26492"/>
                    <a:pt x="10252" y="26170"/>
                    <a:pt x="10252" y="26170"/>
                  </a:cubicBezTo>
                  <a:lnTo>
                    <a:pt x="9275" y="14097"/>
                  </a:lnTo>
                  <a:lnTo>
                    <a:pt x="7787" y="5965"/>
                  </a:lnTo>
                  <a:lnTo>
                    <a:pt x="5215" y="2667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57;p42">
              <a:extLst>
                <a:ext uri="{FF2B5EF4-FFF2-40B4-BE49-F238E27FC236}">
                  <a16:creationId xmlns:a16="http://schemas.microsoft.com/office/drawing/2014/main" id="{6A42B1D6-72EB-429A-830B-456BFD35531F}"/>
                </a:ext>
              </a:extLst>
            </p:cNvPr>
            <p:cNvSpPr/>
            <p:nvPr/>
          </p:nvSpPr>
          <p:spPr>
            <a:xfrm>
              <a:off x="2661484" y="2440634"/>
              <a:ext cx="235115" cy="37382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167" y="0"/>
                  </a:moveTo>
                  <a:lnTo>
                    <a:pt x="1" y="536"/>
                  </a:lnTo>
                  <a:lnTo>
                    <a:pt x="4644" y="6394"/>
                  </a:lnTo>
                  <a:lnTo>
                    <a:pt x="5120" y="8918"/>
                  </a:lnTo>
                  <a:lnTo>
                    <a:pt x="5609" y="8227"/>
                  </a:lnTo>
                  <a:lnTo>
                    <a:pt x="4942" y="4977"/>
                  </a:lnTo>
                  <a:cubicBezTo>
                    <a:pt x="4942" y="4977"/>
                    <a:pt x="4608" y="3405"/>
                    <a:pt x="4644" y="3358"/>
                  </a:cubicBezTo>
                  <a:cubicBezTo>
                    <a:pt x="4668" y="3310"/>
                    <a:pt x="3906" y="1441"/>
                    <a:pt x="3906" y="1441"/>
                  </a:cubicBezTo>
                  <a:cubicBezTo>
                    <a:pt x="3906" y="1441"/>
                    <a:pt x="3644" y="596"/>
                    <a:pt x="3644" y="596"/>
                  </a:cubicBezTo>
                  <a:cubicBezTo>
                    <a:pt x="3644" y="596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58;p42">
              <a:extLst>
                <a:ext uri="{FF2B5EF4-FFF2-40B4-BE49-F238E27FC236}">
                  <a16:creationId xmlns:a16="http://schemas.microsoft.com/office/drawing/2014/main" id="{8EE9D8B1-26C4-4F44-A3C0-8368B6CA4CC4}"/>
                </a:ext>
              </a:extLst>
            </p:cNvPr>
            <p:cNvSpPr/>
            <p:nvPr/>
          </p:nvSpPr>
          <p:spPr>
            <a:xfrm>
              <a:off x="2820179" y="2484521"/>
              <a:ext cx="226145" cy="1054602"/>
            </a:xfrm>
            <a:custGeom>
              <a:avLst/>
              <a:gdLst/>
              <a:ahLst/>
              <a:cxnLst/>
              <a:rect l="l" t="t" r="r" b="b"/>
              <a:pathLst>
                <a:path w="5395" h="25159" extrusionOk="0">
                  <a:moveTo>
                    <a:pt x="1" y="1"/>
                  </a:moveTo>
                  <a:lnTo>
                    <a:pt x="858" y="2180"/>
                  </a:lnTo>
                  <a:lnTo>
                    <a:pt x="1156" y="3930"/>
                  </a:lnTo>
                  <a:lnTo>
                    <a:pt x="1346" y="7942"/>
                  </a:lnTo>
                  <a:lnTo>
                    <a:pt x="2335" y="13324"/>
                  </a:lnTo>
                  <a:lnTo>
                    <a:pt x="3299" y="25159"/>
                  </a:lnTo>
                  <a:lnTo>
                    <a:pt x="5394" y="24742"/>
                  </a:lnTo>
                  <a:lnTo>
                    <a:pt x="4263" y="15801"/>
                  </a:lnTo>
                  <a:lnTo>
                    <a:pt x="3501" y="6704"/>
                  </a:lnTo>
                  <a:lnTo>
                    <a:pt x="2882" y="3156"/>
                  </a:lnTo>
                  <a:cubicBezTo>
                    <a:pt x="2799" y="2656"/>
                    <a:pt x="2608" y="2168"/>
                    <a:pt x="2323" y="1739"/>
                  </a:cubicBezTo>
                  <a:lnTo>
                    <a:pt x="525" y="692"/>
                  </a:lnTo>
                  <a:cubicBezTo>
                    <a:pt x="334" y="465"/>
                    <a:pt x="168" y="239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59;p42">
              <a:extLst>
                <a:ext uri="{FF2B5EF4-FFF2-40B4-BE49-F238E27FC236}">
                  <a16:creationId xmlns:a16="http://schemas.microsoft.com/office/drawing/2014/main" id="{55ECC705-3FFB-4D18-8B2D-FCE35F2CBE30}"/>
                </a:ext>
              </a:extLst>
            </p:cNvPr>
            <p:cNvSpPr/>
            <p:nvPr/>
          </p:nvSpPr>
          <p:spPr>
            <a:xfrm>
              <a:off x="2820179" y="2484521"/>
              <a:ext cx="76416" cy="218139"/>
            </a:xfrm>
            <a:custGeom>
              <a:avLst/>
              <a:gdLst/>
              <a:ahLst/>
              <a:cxnLst/>
              <a:rect l="l" t="t" r="r" b="b"/>
              <a:pathLst>
                <a:path w="1823" h="5204" extrusionOk="0">
                  <a:moveTo>
                    <a:pt x="1" y="1"/>
                  </a:moveTo>
                  <a:lnTo>
                    <a:pt x="799" y="2311"/>
                  </a:lnTo>
                  <a:lnTo>
                    <a:pt x="1418" y="5204"/>
                  </a:lnTo>
                  <a:lnTo>
                    <a:pt x="1823" y="2227"/>
                  </a:lnTo>
                  <a:lnTo>
                    <a:pt x="513" y="6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0;p42">
              <a:extLst>
                <a:ext uri="{FF2B5EF4-FFF2-40B4-BE49-F238E27FC236}">
                  <a16:creationId xmlns:a16="http://schemas.microsoft.com/office/drawing/2014/main" id="{84E420A5-0549-44B8-8A22-2BA73D1FB427}"/>
                </a:ext>
              </a:extLst>
            </p:cNvPr>
            <p:cNvSpPr/>
            <p:nvPr/>
          </p:nvSpPr>
          <p:spPr>
            <a:xfrm>
              <a:off x="2764808" y="2747546"/>
              <a:ext cx="390797" cy="295518"/>
            </a:xfrm>
            <a:custGeom>
              <a:avLst/>
              <a:gdLst/>
              <a:ahLst/>
              <a:cxnLst/>
              <a:rect l="l" t="t" r="r" b="b"/>
              <a:pathLst>
                <a:path w="9323" h="7050" extrusionOk="0">
                  <a:moveTo>
                    <a:pt x="3834" y="1"/>
                  </a:moveTo>
                  <a:lnTo>
                    <a:pt x="667" y="4501"/>
                  </a:lnTo>
                  <a:lnTo>
                    <a:pt x="0" y="5370"/>
                  </a:lnTo>
                  <a:lnTo>
                    <a:pt x="5168" y="7049"/>
                  </a:lnTo>
                  <a:lnTo>
                    <a:pt x="9323" y="1667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1;p42">
              <a:extLst>
                <a:ext uri="{FF2B5EF4-FFF2-40B4-BE49-F238E27FC236}">
                  <a16:creationId xmlns:a16="http://schemas.microsoft.com/office/drawing/2014/main" id="{7B4492CD-06AD-4A3D-9261-0FF1ECE5A5A9}"/>
                </a:ext>
              </a:extLst>
            </p:cNvPr>
            <p:cNvSpPr/>
            <p:nvPr/>
          </p:nvSpPr>
          <p:spPr>
            <a:xfrm>
              <a:off x="3076707" y="2802959"/>
              <a:ext cx="11527" cy="11485"/>
            </a:xfrm>
            <a:custGeom>
              <a:avLst/>
              <a:gdLst/>
              <a:ahLst/>
              <a:cxnLst/>
              <a:rect l="l" t="t" r="r" b="b"/>
              <a:pathLst>
                <a:path w="275" h="274" extrusionOk="0">
                  <a:moveTo>
                    <a:pt x="144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44" y="274"/>
                  </a:cubicBezTo>
                  <a:cubicBezTo>
                    <a:pt x="215" y="274"/>
                    <a:pt x="275" y="214"/>
                    <a:pt x="275" y="143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62;p42">
              <a:extLst>
                <a:ext uri="{FF2B5EF4-FFF2-40B4-BE49-F238E27FC236}">
                  <a16:creationId xmlns:a16="http://schemas.microsoft.com/office/drawing/2014/main" id="{CAB70B86-6060-4011-BD7A-9FAE115A5268}"/>
                </a:ext>
              </a:extLst>
            </p:cNvPr>
            <p:cNvSpPr/>
            <p:nvPr/>
          </p:nvSpPr>
          <p:spPr>
            <a:xfrm>
              <a:off x="2984869" y="2777474"/>
              <a:ext cx="11527" cy="11527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75"/>
                    <a:pt x="132" y="275"/>
                  </a:cubicBezTo>
                  <a:cubicBezTo>
                    <a:pt x="215" y="275"/>
                    <a:pt x="275" y="203"/>
                    <a:pt x="275" y="132"/>
                  </a:cubicBezTo>
                  <a:cubicBezTo>
                    <a:pt x="275" y="60"/>
                    <a:pt x="215" y="1"/>
                    <a:pt x="132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63;p42">
              <a:extLst>
                <a:ext uri="{FF2B5EF4-FFF2-40B4-BE49-F238E27FC236}">
                  <a16:creationId xmlns:a16="http://schemas.microsoft.com/office/drawing/2014/main" id="{61E0A08F-0476-4C86-8B90-43DBFD56CD83}"/>
                </a:ext>
              </a:extLst>
            </p:cNvPr>
            <p:cNvSpPr/>
            <p:nvPr/>
          </p:nvSpPr>
          <p:spPr>
            <a:xfrm>
              <a:off x="2888084" y="2626785"/>
              <a:ext cx="14503" cy="54451"/>
            </a:xfrm>
            <a:custGeom>
              <a:avLst/>
              <a:gdLst/>
              <a:ahLst/>
              <a:cxnLst/>
              <a:rect l="l" t="t" r="r" b="b"/>
              <a:pathLst>
                <a:path w="346" h="1299" extrusionOk="0">
                  <a:moveTo>
                    <a:pt x="0" y="0"/>
                  </a:moveTo>
                  <a:cubicBezTo>
                    <a:pt x="0" y="0"/>
                    <a:pt x="60" y="298"/>
                    <a:pt x="155" y="655"/>
                  </a:cubicBezTo>
                  <a:cubicBezTo>
                    <a:pt x="203" y="869"/>
                    <a:pt x="274" y="1084"/>
                    <a:pt x="345" y="1298"/>
                  </a:cubicBezTo>
                  <a:cubicBezTo>
                    <a:pt x="345" y="1298"/>
                    <a:pt x="286" y="1000"/>
                    <a:pt x="191" y="643"/>
                  </a:cubicBezTo>
                  <a:cubicBezTo>
                    <a:pt x="95" y="298"/>
                    <a:pt x="12" y="0"/>
                    <a:pt x="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64;p42">
              <a:extLst>
                <a:ext uri="{FF2B5EF4-FFF2-40B4-BE49-F238E27FC236}">
                  <a16:creationId xmlns:a16="http://schemas.microsoft.com/office/drawing/2014/main" id="{72C8B163-B4BC-4F10-A56F-A4D267557130}"/>
                </a:ext>
              </a:extLst>
            </p:cNvPr>
            <p:cNvSpPr/>
            <p:nvPr/>
          </p:nvSpPr>
          <p:spPr>
            <a:xfrm>
              <a:off x="2883096" y="2672516"/>
              <a:ext cx="49924" cy="66649"/>
            </a:xfrm>
            <a:custGeom>
              <a:avLst/>
              <a:gdLst/>
              <a:ahLst/>
              <a:cxnLst/>
              <a:rect l="l" t="t" r="r" b="b"/>
              <a:pathLst>
                <a:path w="1191" h="1590" extrusionOk="0">
                  <a:moveTo>
                    <a:pt x="513" y="0"/>
                  </a:moveTo>
                  <a:cubicBezTo>
                    <a:pt x="470" y="0"/>
                    <a:pt x="425" y="5"/>
                    <a:pt x="381" y="17"/>
                  </a:cubicBezTo>
                  <a:cubicBezTo>
                    <a:pt x="179" y="100"/>
                    <a:pt x="36" y="290"/>
                    <a:pt x="24" y="505"/>
                  </a:cubicBezTo>
                  <a:cubicBezTo>
                    <a:pt x="0" y="850"/>
                    <a:pt x="107" y="1195"/>
                    <a:pt x="333" y="1457"/>
                  </a:cubicBezTo>
                  <a:cubicBezTo>
                    <a:pt x="435" y="1541"/>
                    <a:pt x="560" y="1590"/>
                    <a:pt x="683" y="1590"/>
                  </a:cubicBezTo>
                  <a:cubicBezTo>
                    <a:pt x="734" y="1590"/>
                    <a:pt x="785" y="1582"/>
                    <a:pt x="834" y="1564"/>
                  </a:cubicBezTo>
                  <a:cubicBezTo>
                    <a:pt x="964" y="1517"/>
                    <a:pt x="1072" y="1421"/>
                    <a:pt x="1119" y="1302"/>
                  </a:cubicBezTo>
                  <a:cubicBezTo>
                    <a:pt x="1179" y="1183"/>
                    <a:pt x="1191" y="1052"/>
                    <a:pt x="1167" y="921"/>
                  </a:cubicBezTo>
                  <a:lnTo>
                    <a:pt x="976" y="267"/>
                  </a:lnTo>
                  <a:cubicBezTo>
                    <a:pt x="879" y="102"/>
                    <a:pt x="704" y="0"/>
                    <a:pt x="5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65;p42">
              <a:extLst>
                <a:ext uri="{FF2B5EF4-FFF2-40B4-BE49-F238E27FC236}">
                  <a16:creationId xmlns:a16="http://schemas.microsoft.com/office/drawing/2014/main" id="{3107665F-0663-4567-A5F8-98EB3A0AF7DE}"/>
                </a:ext>
              </a:extLst>
            </p:cNvPr>
            <p:cNvSpPr/>
            <p:nvPr/>
          </p:nvSpPr>
          <p:spPr>
            <a:xfrm>
              <a:off x="2883096" y="2671677"/>
              <a:ext cx="49924" cy="68242"/>
            </a:xfrm>
            <a:custGeom>
              <a:avLst/>
              <a:gdLst/>
              <a:ahLst/>
              <a:cxnLst/>
              <a:rect l="l" t="t" r="r" b="b"/>
              <a:pathLst>
                <a:path w="1191" h="1628" extrusionOk="0">
                  <a:moveTo>
                    <a:pt x="1179" y="941"/>
                  </a:moveTo>
                  <a:cubicBezTo>
                    <a:pt x="1179" y="953"/>
                    <a:pt x="1179" y="953"/>
                    <a:pt x="1179" y="965"/>
                  </a:cubicBezTo>
                  <a:cubicBezTo>
                    <a:pt x="1179" y="977"/>
                    <a:pt x="1179" y="989"/>
                    <a:pt x="1179" y="1001"/>
                  </a:cubicBezTo>
                  <a:cubicBezTo>
                    <a:pt x="1181" y="1010"/>
                    <a:pt x="1182" y="1018"/>
                    <a:pt x="1183" y="1026"/>
                  </a:cubicBezTo>
                  <a:lnTo>
                    <a:pt x="1183" y="1026"/>
                  </a:lnTo>
                  <a:cubicBezTo>
                    <a:pt x="1184" y="998"/>
                    <a:pt x="1183" y="970"/>
                    <a:pt x="1179" y="941"/>
                  </a:cubicBezTo>
                  <a:close/>
                  <a:moveTo>
                    <a:pt x="536" y="1"/>
                  </a:moveTo>
                  <a:cubicBezTo>
                    <a:pt x="500" y="1"/>
                    <a:pt x="453" y="13"/>
                    <a:pt x="405" y="25"/>
                  </a:cubicBezTo>
                  <a:cubicBezTo>
                    <a:pt x="357" y="25"/>
                    <a:pt x="310" y="48"/>
                    <a:pt x="274" y="72"/>
                  </a:cubicBezTo>
                  <a:cubicBezTo>
                    <a:pt x="179" y="132"/>
                    <a:pt x="107" y="215"/>
                    <a:pt x="72" y="322"/>
                  </a:cubicBezTo>
                  <a:cubicBezTo>
                    <a:pt x="24" y="429"/>
                    <a:pt x="0" y="548"/>
                    <a:pt x="0" y="668"/>
                  </a:cubicBezTo>
                  <a:cubicBezTo>
                    <a:pt x="12" y="787"/>
                    <a:pt x="24" y="906"/>
                    <a:pt x="72" y="1025"/>
                  </a:cubicBezTo>
                  <a:cubicBezTo>
                    <a:pt x="119" y="1215"/>
                    <a:pt x="214" y="1394"/>
                    <a:pt x="357" y="1525"/>
                  </a:cubicBezTo>
                  <a:cubicBezTo>
                    <a:pt x="429" y="1584"/>
                    <a:pt x="512" y="1608"/>
                    <a:pt x="607" y="1620"/>
                  </a:cubicBezTo>
                  <a:cubicBezTo>
                    <a:pt x="633" y="1624"/>
                    <a:pt x="661" y="1627"/>
                    <a:pt x="690" y="1627"/>
                  </a:cubicBezTo>
                  <a:cubicBezTo>
                    <a:pt x="740" y="1627"/>
                    <a:pt x="793" y="1619"/>
                    <a:pt x="845" y="1596"/>
                  </a:cubicBezTo>
                  <a:cubicBezTo>
                    <a:pt x="905" y="1584"/>
                    <a:pt x="953" y="1561"/>
                    <a:pt x="1000" y="1513"/>
                  </a:cubicBezTo>
                  <a:cubicBezTo>
                    <a:pt x="1036" y="1489"/>
                    <a:pt x="1072" y="1441"/>
                    <a:pt x="1095" y="1394"/>
                  </a:cubicBezTo>
                  <a:cubicBezTo>
                    <a:pt x="1143" y="1322"/>
                    <a:pt x="1167" y="1251"/>
                    <a:pt x="1179" y="1168"/>
                  </a:cubicBezTo>
                  <a:cubicBezTo>
                    <a:pt x="1189" y="1117"/>
                    <a:pt x="1190" y="1074"/>
                    <a:pt x="1183" y="1026"/>
                  </a:cubicBezTo>
                  <a:lnTo>
                    <a:pt x="1183" y="1026"/>
                  </a:lnTo>
                  <a:cubicBezTo>
                    <a:pt x="1181" y="1069"/>
                    <a:pt x="1174" y="1113"/>
                    <a:pt x="1167" y="1156"/>
                  </a:cubicBezTo>
                  <a:cubicBezTo>
                    <a:pt x="1155" y="1239"/>
                    <a:pt x="1131" y="1310"/>
                    <a:pt x="1084" y="1382"/>
                  </a:cubicBezTo>
                  <a:cubicBezTo>
                    <a:pt x="1060" y="1430"/>
                    <a:pt x="1024" y="1465"/>
                    <a:pt x="988" y="1501"/>
                  </a:cubicBezTo>
                  <a:cubicBezTo>
                    <a:pt x="941" y="1537"/>
                    <a:pt x="893" y="1561"/>
                    <a:pt x="845" y="1572"/>
                  </a:cubicBezTo>
                  <a:cubicBezTo>
                    <a:pt x="799" y="1587"/>
                    <a:pt x="752" y="1593"/>
                    <a:pt x="705" y="1593"/>
                  </a:cubicBezTo>
                  <a:cubicBezTo>
                    <a:pt x="594" y="1593"/>
                    <a:pt x="485" y="1556"/>
                    <a:pt x="393" y="1489"/>
                  </a:cubicBezTo>
                  <a:cubicBezTo>
                    <a:pt x="250" y="1358"/>
                    <a:pt x="155" y="1203"/>
                    <a:pt x="107" y="1025"/>
                  </a:cubicBezTo>
                  <a:cubicBezTo>
                    <a:pt x="24" y="799"/>
                    <a:pt x="24" y="548"/>
                    <a:pt x="107" y="334"/>
                  </a:cubicBezTo>
                  <a:cubicBezTo>
                    <a:pt x="155" y="239"/>
                    <a:pt x="214" y="156"/>
                    <a:pt x="298" y="96"/>
                  </a:cubicBezTo>
                  <a:cubicBezTo>
                    <a:pt x="333" y="72"/>
                    <a:pt x="381" y="60"/>
                    <a:pt x="429" y="48"/>
                  </a:cubicBezTo>
                  <a:cubicBezTo>
                    <a:pt x="469" y="35"/>
                    <a:pt x="511" y="28"/>
                    <a:pt x="553" y="28"/>
                  </a:cubicBezTo>
                  <a:cubicBezTo>
                    <a:pt x="623" y="28"/>
                    <a:pt x="695" y="47"/>
                    <a:pt x="762" y="84"/>
                  </a:cubicBezTo>
                  <a:cubicBezTo>
                    <a:pt x="810" y="108"/>
                    <a:pt x="857" y="144"/>
                    <a:pt x="893" y="179"/>
                  </a:cubicBezTo>
                  <a:cubicBezTo>
                    <a:pt x="857" y="132"/>
                    <a:pt x="810" y="96"/>
                    <a:pt x="762" y="72"/>
                  </a:cubicBezTo>
                  <a:cubicBezTo>
                    <a:pt x="691" y="37"/>
                    <a:pt x="619" y="13"/>
                    <a:pt x="536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66;p42">
              <a:extLst>
                <a:ext uri="{FF2B5EF4-FFF2-40B4-BE49-F238E27FC236}">
                  <a16:creationId xmlns:a16="http://schemas.microsoft.com/office/drawing/2014/main" id="{86928020-9F34-436A-BA90-0013E25B66A6}"/>
                </a:ext>
              </a:extLst>
            </p:cNvPr>
            <p:cNvSpPr/>
            <p:nvPr/>
          </p:nvSpPr>
          <p:spPr>
            <a:xfrm>
              <a:off x="2889048" y="2671258"/>
              <a:ext cx="49966" cy="66691"/>
            </a:xfrm>
            <a:custGeom>
              <a:avLst/>
              <a:gdLst/>
              <a:ahLst/>
              <a:cxnLst/>
              <a:rect l="l" t="t" r="r" b="b"/>
              <a:pathLst>
                <a:path w="1192" h="1591" extrusionOk="0">
                  <a:moveTo>
                    <a:pt x="531" y="1"/>
                  </a:moveTo>
                  <a:cubicBezTo>
                    <a:pt x="482" y="1"/>
                    <a:pt x="432" y="8"/>
                    <a:pt x="382" y="23"/>
                  </a:cubicBezTo>
                  <a:cubicBezTo>
                    <a:pt x="180" y="106"/>
                    <a:pt x="49" y="297"/>
                    <a:pt x="25" y="511"/>
                  </a:cubicBezTo>
                  <a:cubicBezTo>
                    <a:pt x="1" y="856"/>
                    <a:pt x="120" y="1201"/>
                    <a:pt x="346" y="1463"/>
                  </a:cubicBezTo>
                  <a:cubicBezTo>
                    <a:pt x="440" y="1548"/>
                    <a:pt x="564" y="1591"/>
                    <a:pt x="692" y="1591"/>
                  </a:cubicBezTo>
                  <a:cubicBezTo>
                    <a:pt x="743" y="1591"/>
                    <a:pt x="795" y="1584"/>
                    <a:pt x="846" y="1571"/>
                  </a:cubicBezTo>
                  <a:cubicBezTo>
                    <a:pt x="965" y="1523"/>
                    <a:pt x="1073" y="1428"/>
                    <a:pt x="1132" y="1309"/>
                  </a:cubicBezTo>
                  <a:cubicBezTo>
                    <a:pt x="1180" y="1190"/>
                    <a:pt x="1192" y="1059"/>
                    <a:pt x="1180" y="928"/>
                  </a:cubicBezTo>
                  <a:lnTo>
                    <a:pt x="977" y="273"/>
                  </a:lnTo>
                  <a:cubicBezTo>
                    <a:pt x="892" y="103"/>
                    <a:pt x="718" y="1"/>
                    <a:pt x="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67;p42">
              <a:extLst>
                <a:ext uri="{FF2B5EF4-FFF2-40B4-BE49-F238E27FC236}">
                  <a16:creationId xmlns:a16="http://schemas.microsoft.com/office/drawing/2014/main" id="{D8428765-D54D-4CDE-9549-4835CD50B9C7}"/>
                </a:ext>
              </a:extLst>
            </p:cNvPr>
            <p:cNvSpPr/>
            <p:nvPr/>
          </p:nvSpPr>
          <p:spPr>
            <a:xfrm>
              <a:off x="2889048" y="2670671"/>
              <a:ext cx="49966" cy="68116"/>
            </a:xfrm>
            <a:custGeom>
              <a:avLst/>
              <a:gdLst/>
              <a:ahLst/>
              <a:cxnLst/>
              <a:rect l="l" t="t" r="r" b="b"/>
              <a:pathLst>
                <a:path w="1192" h="1625" extrusionOk="0">
                  <a:moveTo>
                    <a:pt x="871" y="153"/>
                  </a:moveTo>
                  <a:cubicBezTo>
                    <a:pt x="879" y="161"/>
                    <a:pt x="887" y="170"/>
                    <a:pt x="894" y="180"/>
                  </a:cubicBezTo>
                  <a:cubicBezTo>
                    <a:pt x="903" y="186"/>
                    <a:pt x="912" y="193"/>
                    <a:pt x="920" y="201"/>
                  </a:cubicBezTo>
                  <a:cubicBezTo>
                    <a:pt x="915" y="194"/>
                    <a:pt x="911" y="187"/>
                    <a:pt x="906" y="180"/>
                  </a:cubicBezTo>
                  <a:cubicBezTo>
                    <a:pt x="894" y="171"/>
                    <a:pt x="882" y="161"/>
                    <a:pt x="871" y="153"/>
                  </a:cubicBezTo>
                  <a:close/>
                  <a:moveTo>
                    <a:pt x="920" y="201"/>
                  </a:moveTo>
                  <a:cubicBezTo>
                    <a:pt x="939" y="230"/>
                    <a:pt x="958" y="258"/>
                    <a:pt x="977" y="287"/>
                  </a:cubicBezTo>
                  <a:cubicBezTo>
                    <a:pt x="968" y="260"/>
                    <a:pt x="946" y="226"/>
                    <a:pt x="920" y="201"/>
                  </a:cubicBezTo>
                  <a:close/>
                  <a:moveTo>
                    <a:pt x="537" y="1"/>
                  </a:moveTo>
                  <a:cubicBezTo>
                    <a:pt x="501" y="1"/>
                    <a:pt x="453" y="13"/>
                    <a:pt x="406" y="25"/>
                  </a:cubicBezTo>
                  <a:cubicBezTo>
                    <a:pt x="358" y="25"/>
                    <a:pt x="311" y="49"/>
                    <a:pt x="275" y="72"/>
                  </a:cubicBezTo>
                  <a:cubicBezTo>
                    <a:pt x="180" y="132"/>
                    <a:pt x="120" y="215"/>
                    <a:pt x="72" y="322"/>
                  </a:cubicBezTo>
                  <a:cubicBezTo>
                    <a:pt x="25" y="430"/>
                    <a:pt x="1" y="537"/>
                    <a:pt x="1" y="656"/>
                  </a:cubicBezTo>
                  <a:cubicBezTo>
                    <a:pt x="13" y="787"/>
                    <a:pt x="37" y="906"/>
                    <a:pt x="72" y="1025"/>
                  </a:cubicBezTo>
                  <a:cubicBezTo>
                    <a:pt x="120" y="1215"/>
                    <a:pt x="227" y="1394"/>
                    <a:pt x="370" y="1525"/>
                  </a:cubicBezTo>
                  <a:cubicBezTo>
                    <a:pt x="430" y="1573"/>
                    <a:pt x="525" y="1608"/>
                    <a:pt x="608" y="1620"/>
                  </a:cubicBezTo>
                  <a:cubicBezTo>
                    <a:pt x="630" y="1623"/>
                    <a:pt x="653" y="1625"/>
                    <a:pt x="675" y="1625"/>
                  </a:cubicBezTo>
                  <a:cubicBezTo>
                    <a:pt x="735" y="1625"/>
                    <a:pt x="794" y="1614"/>
                    <a:pt x="846" y="1596"/>
                  </a:cubicBezTo>
                  <a:cubicBezTo>
                    <a:pt x="906" y="1585"/>
                    <a:pt x="953" y="1561"/>
                    <a:pt x="1001" y="1513"/>
                  </a:cubicBezTo>
                  <a:cubicBezTo>
                    <a:pt x="1037" y="1489"/>
                    <a:pt x="1073" y="1442"/>
                    <a:pt x="1108" y="1394"/>
                  </a:cubicBezTo>
                  <a:cubicBezTo>
                    <a:pt x="1144" y="1323"/>
                    <a:pt x="1180" y="1251"/>
                    <a:pt x="1192" y="1168"/>
                  </a:cubicBezTo>
                  <a:cubicBezTo>
                    <a:pt x="1192" y="1108"/>
                    <a:pt x="1192" y="1061"/>
                    <a:pt x="1192" y="1001"/>
                  </a:cubicBezTo>
                  <a:cubicBezTo>
                    <a:pt x="1192" y="989"/>
                    <a:pt x="1192" y="977"/>
                    <a:pt x="1192" y="953"/>
                  </a:cubicBezTo>
                  <a:cubicBezTo>
                    <a:pt x="1192" y="953"/>
                    <a:pt x="1192" y="953"/>
                    <a:pt x="1192" y="942"/>
                  </a:cubicBezTo>
                  <a:cubicBezTo>
                    <a:pt x="1192" y="1013"/>
                    <a:pt x="1192" y="1084"/>
                    <a:pt x="1180" y="1156"/>
                  </a:cubicBezTo>
                  <a:cubicBezTo>
                    <a:pt x="1168" y="1239"/>
                    <a:pt x="1132" y="1311"/>
                    <a:pt x="1096" y="1382"/>
                  </a:cubicBezTo>
                  <a:cubicBezTo>
                    <a:pt x="1061" y="1430"/>
                    <a:pt x="1037" y="1465"/>
                    <a:pt x="989" y="1489"/>
                  </a:cubicBezTo>
                  <a:cubicBezTo>
                    <a:pt x="953" y="1537"/>
                    <a:pt x="906" y="1561"/>
                    <a:pt x="846" y="1573"/>
                  </a:cubicBezTo>
                  <a:cubicBezTo>
                    <a:pt x="800" y="1587"/>
                    <a:pt x="753" y="1594"/>
                    <a:pt x="706" y="1594"/>
                  </a:cubicBezTo>
                  <a:cubicBezTo>
                    <a:pt x="595" y="1594"/>
                    <a:pt x="486" y="1556"/>
                    <a:pt x="394" y="1489"/>
                  </a:cubicBezTo>
                  <a:cubicBezTo>
                    <a:pt x="263" y="1370"/>
                    <a:pt x="168" y="1204"/>
                    <a:pt x="120" y="1025"/>
                  </a:cubicBezTo>
                  <a:cubicBezTo>
                    <a:pt x="25" y="799"/>
                    <a:pt x="25" y="549"/>
                    <a:pt x="120" y="334"/>
                  </a:cubicBezTo>
                  <a:cubicBezTo>
                    <a:pt x="156" y="239"/>
                    <a:pt x="215" y="156"/>
                    <a:pt x="299" y="96"/>
                  </a:cubicBezTo>
                  <a:cubicBezTo>
                    <a:pt x="346" y="72"/>
                    <a:pt x="382" y="61"/>
                    <a:pt x="430" y="49"/>
                  </a:cubicBezTo>
                  <a:cubicBezTo>
                    <a:pt x="477" y="37"/>
                    <a:pt x="513" y="25"/>
                    <a:pt x="561" y="25"/>
                  </a:cubicBezTo>
                  <a:cubicBezTo>
                    <a:pt x="632" y="37"/>
                    <a:pt x="703" y="49"/>
                    <a:pt x="763" y="84"/>
                  </a:cubicBezTo>
                  <a:cubicBezTo>
                    <a:pt x="807" y="102"/>
                    <a:pt x="839" y="127"/>
                    <a:pt x="871" y="153"/>
                  </a:cubicBezTo>
                  <a:lnTo>
                    <a:pt x="871" y="153"/>
                  </a:lnTo>
                  <a:cubicBezTo>
                    <a:pt x="839" y="118"/>
                    <a:pt x="801" y="91"/>
                    <a:pt x="763" y="72"/>
                  </a:cubicBezTo>
                  <a:cubicBezTo>
                    <a:pt x="692" y="25"/>
                    <a:pt x="620" y="13"/>
                    <a:pt x="537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68;p42">
              <a:extLst>
                <a:ext uri="{FF2B5EF4-FFF2-40B4-BE49-F238E27FC236}">
                  <a16:creationId xmlns:a16="http://schemas.microsoft.com/office/drawing/2014/main" id="{312FC19B-5B3F-4520-88AC-CD2A53D11F38}"/>
                </a:ext>
              </a:extLst>
            </p:cNvPr>
            <p:cNvSpPr/>
            <p:nvPr/>
          </p:nvSpPr>
          <p:spPr>
            <a:xfrm>
              <a:off x="2909042" y="2681821"/>
              <a:ext cx="31480" cy="36636"/>
            </a:xfrm>
            <a:custGeom>
              <a:avLst/>
              <a:gdLst/>
              <a:ahLst/>
              <a:cxnLst/>
              <a:rect l="l" t="t" r="r" b="b"/>
              <a:pathLst>
                <a:path w="751" h="874" extrusionOk="0">
                  <a:moveTo>
                    <a:pt x="366" y="0"/>
                  </a:moveTo>
                  <a:cubicBezTo>
                    <a:pt x="327" y="0"/>
                    <a:pt x="288" y="7"/>
                    <a:pt x="250" y="21"/>
                  </a:cubicBezTo>
                  <a:lnTo>
                    <a:pt x="179" y="56"/>
                  </a:lnTo>
                  <a:cubicBezTo>
                    <a:pt x="72" y="104"/>
                    <a:pt x="0" y="223"/>
                    <a:pt x="12" y="330"/>
                  </a:cubicBezTo>
                  <a:cubicBezTo>
                    <a:pt x="12" y="509"/>
                    <a:pt x="95" y="664"/>
                    <a:pt x="226" y="783"/>
                  </a:cubicBezTo>
                  <a:cubicBezTo>
                    <a:pt x="283" y="839"/>
                    <a:pt x="362" y="873"/>
                    <a:pt x="445" y="873"/>
                  </a:cubicBezTo>
                  <a:cubicBezTo>
                    <a:pt x="467" y="873"/>
                    <a:pt x="490" y="871"/>
                    <a:pt x="512" y="866"/>
                  </a:cubicBezTo>
                  <a:cubicBezTo>
                    <a:pt x="584" y="842"/>
                    <a:pt x="643" y="795"/>
                    <a:pt x="679" y="723"/>
                  </a:cubicBezTo>
                  <a:cubicBezTo>
                    <a:pt x="715" y="664"/>
                    <a:pt x="726" y="592"/>
                    <a:pt x="726" y="521"/>
                  </a:cubicBezTo>
                  <a:cubicBezTo>
                    <a:pt x="750" y="378"/>
                    <a:pt x="715" y="235"/>
                    <a:pt x="631" y="128"/>
                  </a:cubicBezTo>
                  <a:cubicBezTo>
                    <a:pt x="563" y="43"/>
                    <a:pt x="465" y="0"/>
                    <a:pt x="3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69;p42">
              <a:extLst>
                <a:ext uri="{FF2B5EF4-FFF2-40B4-BE49-F238E27FC236}">
                  <a16:creationId xmlns:a16="http://schemas.microsoft.com/office/drawing/2014/main" id="{FB580D93-BDDC-44DD-A438-FACE6A057D0C}"/>
                </a:ext>
              </a:extLst>
            </p:cNvPr>
            <p:cNvSpPr/>
            <p:nvPr/>
          </p:nvSpPr>
          <p:spPr>
            <a:xfrm>
              <a:off x="2909042" y="2681192"/>
              <a:ext cx="31480" cy="37558"/>
            </a:xfrm>
            <a:custGeom>
              <a:avLst/>
              <a:gdLst/>
              <a:ahLst/>
              <a:cxnLst/>
              <a:rect l="l" t="t" r="r" b="b"/>
              <a:pathLst>
                <a:path w="751" h="896" extrusionOk="0">
                  <a:moveTo>
                    <a:pt x="155" y="71"/>
                  </a:moveTo>
                  <a:cubicBezTo>
                    <a:pt x="131" y="83"/>
                    <a:pt x="107" y="95"/>
                    <a:pt x="95" y="119"/>
                  </a:cubicBezTo>
                  <a:cubicBezTo>
                    <a:pt x="119" y="107"/>
                    <a:pt x="155" y="83"/>
                    <a:pt x="179" y="71"/>
                  </a:cubicBezTo>
                  <a:close/>
                  <a:moveTo>
                    <a:pt x="345" y="0"/>
                  </a:moveTo>
                  <a:cubicBezTo>
                    <a:pt x="322" y="0"/>
                    <a:pt x="298" y="12"/>
                    <a:pt x="274" y="24"/>
                  </a:cubicBezTo>
                  <a:cubicBezTo>
                    <a:pt x="262" y="24"/>
                    <a:pt x="250" y="36"/>
                    <a:pt x="250" y="36"/>
                  </a:cubicBezTo>
                  <a:cubicBezTo>
                    <a:pt x="286" y="24"/>
                    <a:pt x="310" y="12"/>
                    <a:pt x="345" y="12"/>
                  </a:cubicBezTo>
                  <a:cubicBezTo>
                    <a:pt x="429" y="12"/>
                    <a:pt x="512" y="48"/>
                    <a:pt x="572" y="95"/>
                  </a:cubicBezTo>
                  <a:cubicBezTo>
                    <a:pt x="667" y="191"/>
                    <a:pt x="715" y="310"/>
                    <a:pt x="715" y="441"/>
                  </a:cubicBezTo>
                  <a:cubicBezTo>
                    <a:pt x="715" y="512"/>
                    <a:pt x="715" y="583"/>
                    <a:pt x="691" y="655"/>
                  </a:cubicBezTo>
                  <a:cubicBezTo>
                    <a:pt x="667" y="726"/>
                    <a:pt x="619" y="798"/>
                    <a:pt x="560" y="845"/>
                  </a:cubicBezTo>
                  <a:cubicBezTo>
                    <a:pt x="524" y="863"/>
                    <a:pt x="485" y="872"/>
                    <a:pt x="447" y="872"/>
                  </a:cubicBezTo>
                  <a:cubicBezTo>
                    <a:pt x="408" y="872"/>
                    <a:pt x="369" y="863"/>
                    <a:pt x="334" y="845"/>
                  </a:cubicBezTo>
                  <a:cubicBezTo>
                    <a:pt x="274" y="810"/>
                    <a:pt x="215" y="762"/>
                    <a:pt x="167" y="702"/>
                  </a:cubicBezTo>
                  <a:cubicBezTo>
                    <a:pt x="84" y="607"/>
                    <a:pt x="36" y="488"/>
                    <a:pt x="36" y="357"/>
                  </a:cubicBezTo>
                  <a:cubicBezTo>
                    <a:pt x="24" y="274"/>
                    <a:pt x="48" y="191"/>
                    <a:pt x="95" y="119"/>
                  </a:cubicBezTo>
                  <a:lnTo>
                    <a:pt x="95" y="119"/>
                  </a:lnTo>
                  <a:cubicBezTo>
                    <a:pt x="36" y="179"/>
                    <a:pt x="0" y="274"/>
                    <a:pt x="12" y="357"/>
                  </a:cubicBezTo>
                  <a:cubicBezTo>
                    <a:pt x="12" y="500"/>
                    <a:pt x="60" y="619"/>
                    <a:pt x="143" y="726"/>
                  </a:cubicBezTo>
                  <a:cubicBezTo>
                    <a:pt x="191" y="786"/>
                    <a:pt x="250" y="833"/>
                    <a:pt x="322" y="869"/>
                  </a:cubicBezTo>
                  <a:cubicBezTo>
                    <a:pt x="363" y="887"/>
                    <a:pt x="408" y="896"/>
                    <a:pt x="451" y="896"/>
                  </a:cubicBezTo>
                  <a:cubicBezTo>
                    <a:pt x="494" y="896"/>
                    <a:pt x="536" y="887"/>
                    <a:pt x="572" y="869"/>
                  </a:cubicBezTo>
                  <a:cubicBezTo>
                    <a:pt x="655" y="822"/>
                    <a:pt x="703" y="750"/>
                    <a:pt x="726" y="667"/>
                  </a:cubicBezTo>
                  <a:cubicBezTo>
                    <a:pt x="750" y="595"/>
                    <a:pt x="750" y="512"/>
                    <a:pt x="750" y="441"/>
                  </a:cubicBezTo>
                  <a:cubicBezTo>
                    <a:pt x="750" y="298"/>
                    <a:pt x="691" y="179"/>
                    <a:pt x="596" y="83"/>
                  </a:cubicBezTo>
                  <a:cubicBezTo>
                    <a:pt x="524" y="24"/>
                    <a:pt x="429" y="0"/>
                    <a:pt x="345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70;p42">
              <a:extLst>
                <a:ext uri="{FF2B5EF4-FFF2-40B4-BE49-F238E27FC236}">
                  <a16:creationId xmlns:a16="http://schemas.microsoft.com/office/drawing/2014/main" id="{8E0F1F70-24F9-455E-A05F-9B4446277F79}"/>
                </a:ext>
              </a:extLst>
            </p:cNvPr>
            <p:cNvSpPr/>
            <p:nvPr/>
          </p:nvSpPr>
          <p:spPr>
            <a:xfrm>
              <a:off x="2917006" y="2718582"/>
              <a:ext cx="12533" cy="9557"/>
            </a:xfrm>
            <a:custGeom>
              <a:avLst/>
              <a:gdLst/>
              <a:ahLst/>
              <a:cxnLst/>
              <a:rect l="l" t="t" r="r" b="b"/>
              <a:pathLst>
                <a:path w="299" h="228" extrusionOk="0">
                  <a:moveTo>
                    <a:pt x="239" y="1"/>
                  </a:moveTo>
                  <a:cubicBezTo>
                    <a:pt x="191" y="13"/>
                    <a:pt x="144" y="25"/>
                    <a:pt x="108" y="49"/>
                  </a:cubicBezTo>
                  <a:cubicBezTo>
                    <a:pt x="60" y="72"/>
                    <a:pt x="25" y="120"/>
                    <a:pt x="13" y="168"/>
                  </a:cubicBezTo>
                  <a:cubicBezTo>
                    <a:pt x="1" y="203"/>
                    <a:pt x="13" y="227"/>
                    <a:pt x="13" y="227"/>
                  </a:cubicBezTo>
                  <a:cubicBezTo>
                    <a:pt x="13" y="227"/>
                    <a:pt x="13" y="203"/>
                    <a:pt x="36" y="180"/>
                  </a:cubicBezTo>
                  <a:cubicBezTo>
                    <a:pt x="60" y="132"/>
                    <a:pt x="84" y="108"/>
                    <a:pt x="120" y="84"/>
                  </a:cubicBezTo>
                  <a:cubicBezTo>
                    <a:pt x="155" y="61"/>
                    <a:pt x="203" y="37"/>
                    <a:pt x="251" y="25"/>
                  </a:cubicBezTo>
                  <a:cubicBezTo>
                    <a:pt x="275" y="13"/>
                    <a:pt x="298" y="1"/>
                    <a:pt x="298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71;p42">
              <a:extLst>
                <a:ext uri="{FF2B5EF4-FFF2-40B4-BE49-F238E27FC236}">
                  <a16:creationId xmlns:a16="http://schemas.microsoft.com/office/drawing/2014/main" id="{81718ADC-0DA2-411B-ACBE-76C06C67D115}"/>
                </a:ext>
              </a:extLst>
            </p:cNvPr>
            <p:cNvSpPr/>
            <p:nvPr/>
          </p:nvSpPr>
          <p:spPr>
            <a:xfrm>
              <a:off x="2903551" y="2682156"/>
              <a:ext cx="16012" cy="3563"/>
            </a:xfrm>
            <a:custGeom>
              <a:avLst/>
              <a:gdLst/>
              <a:ahLst/>
              <a:cxnLst/>
              <a:rect l="l" t="t" r="r" b="b"/>
              <a:pathLst>
                <a:path w="382" h="85" extrusionOk="0">
                  <a:moveTo>
                    <a:pt x="381" y="1"/>
                  </a:moveTo>
                  <a:lnTo>
                    <a:pt x="381" y="1"/>
                  </a:lnTo>
                  <a:cubicBezTo>
                    <a:pt x="322" y="25"/>
                    <a:pt x="262" y="48"/>
                    <a:pt x="191" y="48"/>
                  </a:cubicBezTo>
                  <a:cubicBezTo>
                    <a:pt x="131" y="48"/>
                    <a:pt x="72" y="48"/>
                    <a:pt x="0" y="25"/>
                  </a:cubicBezTo>
                  <a:lnTo>
                    <a:pt x="0" y="25"/>
                  </a:lnTo>
                  <a:cubicBezTo>
                    <a:pt x="0" y="25"/>
                    <a:pt x="24" y="48"/>
                    <a:pt x="48" y="60"/>
                  </a:cubicBezTo>
                  <a:cubicBezTo>
                    <a:pt x="89" y="76"/>
                    <a:pt x="133" y="85"/>
                    <a:pt x="176" y="85"/>
                  </a:cubicBezTo>
                  <a:cubicBezTo>
                    <a:pt x="232" y="85"/>
                    <a:pt x="287" y="70"/>
                    <a:pt x="334" y="37"/>
                  </a:cubicBezTo>
                  <a:cubicBezTo>
                    <a:pt x="369" y="25"/>
                    <a:pt x="381" y="1"/>
                    <a:pt x="381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72;p42">
              <a:extLst>
                <a:ext uri="{FF2B5EF4-FFF2-40B4-BE49-F238E27FC236}">
                  <a16:creationId xmlns:a16="http://schemas.microsoft.com/office/drawing/2014/main" id="{C1F03EFA-0355-4F7F-A816-9CC88447CAAF}"/>
                </a:ext>
              </a:extLst>
            </p:cNvPr>
            <p:cNvSpPr/>
            <p:nvPr/>
          </p:nvSpPr>
          <p:spPr>
            <a:xfrm>
              <a:off x="2768287" y="2774792"/>
              <a:ext cx="30474" cy="19953"/>
            </a:xfrm>
            <a:custGeom>
              <a:avLst/>
              <a:gdLst/>
              <a:ahLst/>
              <a:cxnLst/>
              <a:rect l="l" t="t" r="r" b="b"/>
              <a:pathLst>
                <a:path w="727" h="476" extrusionOk="0">
                  <a:moveTo>
                    <a:pt x="280" y="0"/>
                  </a:moveTo>
                  <a:cubicBezTo>
                    <a:pt x="245" y="0"/>
                    <a:pt x="212" y="5"/>
                    <a:pt x="179" y="17"/>
                  </a:cubicBezTo>
                  <a:cubicBezTo>
                    <a:pt x="60" y="65"/>
                    <a:pt x="1" y="208"/>
                    <a:pt x="48" y="327"/>
                  </a:cubicBezTo>
                  <a:cubicBezTo>
                    <a:pt x="84" y="425"/>
                    <a:pt x="172" y="476"/>
                    <a:pt x="269" y="476"/>
                  </a:cubicBezTo>
                  <a:cubicBezTo>
                    <a:pt x="302" y="476"/>
                    <a:pt x="336" y="470"/>
                    <a:pt x="370" y="458"/>
                  </a:cubicBezTo>
                  <a:cubicBezTo>
                    <a:pt x="525" y="386"/>
                    <a:pt x="572" y="148"/>
                    <a:pt x="727" y="53"/>
                  </a:cubicBezTo>
                  <a:lnTo>
                    <a:pt x="691" y="29"/>
                  </a:lnTo>
                  <a:cubicBezTo>
                    <a:pt x="662" y="37"/>
                    <a:pt x="632" y="41"/>
                    <a:pt x="602" y="41"/>
                  </a:cubicBezTo>
                  <a:cubicBezTo>
                    <a:pt x="495" y="41"/>
                    <a:pt x="383" y="0"/>
                    <a:pt x="28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73;p42">
              <a:extLst>
                <a:ext uri="{FF2B5EF4-FFF2-40B4-BE49-F238E27FC236}">
                  <a16:creationId xmlns:a16="http://schemas.microsoft.com/office/drawing/2014/main" id="{9E3DE2D9-31DD-4A81-99FD-A1015844CAA8}"/>
                </a:ext>
              </a:extLst>
            </p:cNvPr>
            <p:cNvSpPr/>
            <p:nvPr/>
          </p:nvSpPr>
          <p:spPr>
            <a:xfrm>
              <a:off x="2649496" y="2600587"/>
              <a:ext cx="166245" cy="201917"/>
            </a:xfrm>
            <a:custGeom>
              <a:avLst/>
              <a:gdLst/>
              <a:ahLst/>
              <a:cxnLst/>
              <a:rect l="l" t="t" r="r" b="b"/>
              <a:pathLst>
                <a:path w="3966" h="4817" extrusionOk="0">
                  <a:moveTo>
                    <a:pt x="910" y="0"/>
                  </a:moveTo>
                  <a:cubicBezTo>
                    <a:pt x="713" y="0"/>
                    <a:pt x="584" y="66"/>
                    <a:pt x="584" y="66"/>
                  </a:cubicBezTo>
                  <a:cubicBezTo>
                    <a:pt x="180" y="280"/>
                    <a:pt x="1" y="756"/>
                    <a:pt x="156" y="1173"/>
                  </a:cubicBezTo>
                  <a:cubicBezTo>
                    <a:pt x="287" y="1554"/>
                    <a:pt x="1120" y="4066"/>
                    <a:pt x="1180" y="4185"/>
                  </a:cubicBezTo>
                  <a:lnTo>
                    <a:pt x="1180" y="4197"/>
                  </a:lnTo>
                  <a:cubicBezTo>
                    <a:pt x="1287" y="4459"/>
                    <a:pt x="1489" y="4673"/>
                    <a:pt x="1751" y="4781"/>
                  </a:cubicBezTo>
                  <a:cubicBezTo>
                    <a:pt x="1823" y="4804"/>
                    <a:pt x="1897" y="4816"/>
                    <a:pt x="1970" y="4816"/>
                  </a:cubicBezTo>
                  <a:cubicBezTo>
                    <a:pt x="2043" y="4816"/>
                    <a:pt x="2114" y="4804"/>
                    <a:pt x="2180" y="4781"/>
                  </a:cubicBezTo>
                  <a:cubicBezTo>
                    <a:pt x="2239" y="4757"/>
                    <a:pt x="2287" y="4733"/>
                    <a:pt x="2335" y="4709"/>
                  </a:cubicBezTo>
                  <a:lnTo>
                    <a:pt x="2311" y="4661"/>
                  </a:lnTo>
                  <a:cubicBezTo>
                    <a:pt x="2205" y="4722"/>
                    <a:pt x="2085" y="4753"/>
                    <a:pt x="1966" y="4753"/>
                  </a:cubicBezTo>
                  <a:cubicBezTo>
                    <a:pt x="1897" y="4753"/>
                    <a:pt x="1829" y="4743"/>
                    <a:pt x="1763" y="4721"/>
                  </a:cubicBezTo>
                  <a:cubicBezTo>
                    <a:pt x="1525" y="4626"/>
                    <a:pt x="1323" y="4423"/>
                    <a:pt x="1227" y="4173"/>
                  </a:cubicBezTo>
                  <a:lnTo>
                    <a:pt x="1227" y="4161"/>
                  </a:lnTo>
                  <a:cubicBezTo>
                    <a:pt x="1168" y="4042"/>
                    <a:pt x="358" y="1625"/>
                    <a:pt x="203" y="1161"/>
                  </a:cubicBezTo>
                  <a:cubicBezTo>
                    <a:pt x="49" y="768"/>
                    <a:pt x="227" y="316"/>
                    <a:pt x="596" y="125"/>
                  </a:cubicBezTo>
                  <a:cubicBezTo>
                    <a:pt x="607" y="120"/>
                    <a:pt x="728" y="57"/>
                    <a:pt x="910" y="57"/>
                  </a:cubicBezTo>
                  <a:cubicBezTo>
                    <a:pt x="1125" y="57"/>
                    <a:pt x="1425" y="144"/>
                    <a:pt x="1727" y="518"/>
                  </a:cubicBezTo>
                  <a:cubicBezTo>
                    <a:pt x="2311" y="1232"/>
                    <a:pt x="3347" y="2649"/>
                    <a:pt x="3442" y="2840"/>
                  </a:cubicBezTo>
                  <a:lnTo>
                    <a:pt x="3478" y="2911"/>
                  </a:lnTo>
                  <a:cubicBezTo>
                    <a:pt x="3609" y="3137"/>
                    <a:pt x="3882" y="3590"/>
                    <a:pt x="3644" y="3995"/>
                  </a:cubicBezTo>
                  <a:cubicBezTo>
                    <a:pt x="3409" y="4380"/>
                    <a:pt x="3115" y="4400"/>
                    <a:pt x="3050" y="4400"/>
                  </a:cubicBezTo>
                  <a:cubicBezTo>
                    <a:pt x="3043" y="4400"/>
                    <a:pt x="3038" y="4400"/>
                    <a:pt x="3037" y="4400"/>
                  </a:cubicBezTo>
                  <a:lnTo>
                    <a:pt x="3037" y="4459"/>
                  </a:lnTo>
                  <a:cubicBezTo>
                    <a:pt x="3039" y="4459"/>
                    <a:pt x="3046" y="4460"/>
                    <a:pt x="3059" y="4460"/>
                  </a:cubicBezTo>
                  <a:cubicBezTo>
                    <a:pt x="3144" y="4460"/>
                    <a:pt x="3455" y="4433"/>
                    <a:pt x="3704" y="4019"/>
                  </a:cubicBezTo>
                  <a:cubicBezTo>
                    <a:pt x="3966" y="3602"/>
                    <a:pt x="3680" y="3114"/>
                    <a:pt x="3537" y="2887"/>
                  </a:cubicBezTo>
                  <a:lnTo>
                    <a:pt x="3501" y="2804"/>
                  </a:lnTo>
                  <a:cubicBezTo>
                    <a:pt x="3394" y="2625"/>
                    <a:pt x="2370" y="1197"/>
                    <a:pt x="1787" y="482"/>
                  </a:cubicBezTo>
                  <a:cubicBezTo>
                    <a:pt x="1466" y="90"/>
                    <a:pt x="1141" y="0"/>
                    <a:pt x="91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74;p42">
              <a:extLst>
                <a:ext uri="{FF2B5EF4-FFF2-40B4-BE49-F238E27FC236}">
                  <a16:creationId xmlns:a16="http://schemas.microsoft.com/office/drawing/2014/main" id="{9CCE9801-2793-492A-963F-AB9FEAA64715}"/>
                </a:ext>
              </a:extLst>
            </p:cNvPr>
            <p:cNvSpPr/>
            <p:nvPr/>
          </p:nvSpPr>
          <p:spPr>
            <a:xfrm>
              <a:off x="2661987" y="2622467"/>
              <a:ext cx="65433" cy="46780"/>
            </a:xfrm>
            <a:custGeom>
              <a:avLst/>
              <a:gdLst/>
              <a:ahLst/>
              <a:cxnLst/>
              <a:rect l="l" t="t" r="r" b="b"/>
              <a:pathLst>
                <a:path w="1561" h="1116" extrusionOk="0">
                  <a:moveTo>
                    <a:pt x="1042" y="0"/>
                  </a:moveTo>
                  <a:cubicBezTo>
                    <a:pt x="992" y="0"/>
                    <a:pt x="943" y="3"/>
                    <a:pt x="894" y="8"/>
                  </a:cubicBezTo>
                  <a:cubicBezTo>
                    <a:pt x="751" y="32"/>
                    <a:pt x="608" y="79"/>
                    <a:pt x="489" y="151"/>
                  </a:cubicBezTo>
                  <a:cubicBezTo>
                    <a:pt x="358" y="234"/>
                    <a:pt x="251" y="329"/>
                    <a:pt x="167" y="460"/>
                  </a:cubicBezTo>
                  <a:cubicBezTo>
                    <a:pt x="96" y="556"/>
                    <a:pt x="48" y="675"/>
                    <a:pt x="24" y="782"/>
                  </a:cubicBezTo>
                  <a:cubicBezTo>
                    <a:pt x="1" y="865"/>
                    <a:pt x="1" y="949"/>
                    <a:pt x="1" y="1032"/>
                  </a:cubicBezTo>
                  <a:cubicBezTo>
                    <a:pt x="1" y="1056"/>
                    <a:pt x="1" y="1080"/>
                    <a:pt x="13" y="1091"/>
                  </a:cubicBezTo>
                  <a:cubicBezTo>
                    <a:pt x="24" y="1103"/>
                    <a:pt x="13" y="1115"/>
                    <a:pt x="24" y="1115"/>
                  </a:cubicBezTo>
                  <a:cubicBezTo>
                    <a:pt x="13" y="1008"/>
                    <a:pt x="24" y="889"/>
                    <a:pt x="48" y="794"/>
                  </a:cubicBezTo>
                  <a:cubicBezTo>
                    <a:pt x="72" y="675"/>
                    <a:pt x="120" y="568"/>
                    <a:pt x="191" y="472"/>
                  </a:cubicBezTo>
                  <a:cubicBezTo>
                    <a:pt x="274" y="353"/>
                    <a:pt x="382" y="258"/>
                    <a:pt x="501" y="187"/>
                  </a:cubicBezTo>
                  <a:cubicBezTo>
                    <a:pt x="675" y="86"/>
                    <a:pt x="870" y="27"/>
                    <a:pt x="1070" y="27"/>
                  </a:cubicBezTo>
                  <a:cubicBezTo>
                    <a:pt x="1130" y="27"/>
                    <a:pt x="1190" y="33"/>
                    <a:pt x="1251" y="44"/>
                  </a:cubicBezTo>
                  <a:cubicBezTo>
                    <a:pt x="1358" y="68"/>
                    <a:pt x="1465" y="91"/>
                    <a:pt x="1560" y="139"/>
                  </a:cubicBezTo>
                  <a:lnTo>
                    <a:pt x="1537" y="127"/>
                  </a:lnTo>
                  <a:cubicBezTo>
                    <a:pt x="1525" y="115"/>
                    <a:pt x="1501" y="103"/>
                    <a:pt x="1489" y="91"/>
                  </a:cubicBezTo>
                  <a:cubicBezTo>
                    <a:pt x="1406" y="68"/>
                    <a:pt x="1334" y="32"/>
                    <a:pt x="1251" y="20"/>
                  </a:cubicBezTo>
                  <a:cubicBezTo>
                    <a:pt x="1181" y="6"/>
                    <a:pt x="1111" y="0"/>
                    <a:pt x="1042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75;p42">
              <a:extLst>
                <a:ext uri="{FF2B5EF4-FFF2-40B4-BE49-F238E27FC236}">
                  <a16:creationId xmlns:a16="http://schemas.microsoft.com/office/drawing/2014/main" id="{2E97EA02-C0D7-4D38-8254-7E0A3C22B92C}"/>
                </a:ext>
              </a:extLst>
            </p:cNvPr>
            <p:cNvSpPr/>
            <p:nvPr/>
          </p:nvSpPr>
          <p:spPr>
            <a:xfrm>
              <a:off x="2639520" y="2456101"/>
              <a:ext cx="216672" cy="250080"/>
            </a:xfrm>
            <a:custGeom>
              <a:avLst/>
              <a:gdLst/>
              <a:ahLst/>
              <a:cxnLst/>
              <a:rect l="l" t="t" r="r" b="b"/>
              <a:pathLst>
                <a:path w="5169" h="5966" extrusionOk="0">
                  <a:moveTo>
                    <a:pt x="429" y="0"/>
                  </a:moveTo>
                  <a:lnTo>
                    <a:pt x="1" y="1060"/>
                  </a:lnTo>
                  <a:lnTo>
                    <a:pt x="2727" y="4441"/>
                  </a:lnTo>
                  <a:lnTo>
                    <a:pt x="5168" y="5965"/>
                  </a:lnTo>
                  <a:lnTo>
                    <a:pt x="5168" y="59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76;p42">
              <a:extLst>
                <a:ext uri="{FF2B5EF4-FFF2-40B4-BE49-F238E27FC236}">
                  <a16:creationId xmlns:a16="http://schemas.microsoft.com/office/drawing/2014/main" id="{13EFDE7D-7B45-4A73-9E9C-5CFFB273CE28}"/>
                </a:ext>
              </a:extLst>
            </p:cNvPr>
            <p:cNvSpPr/>
            <p:nvPr/>
          </p:nvSpPr>
          <p:spPr>
            <a:xfrm>
              <a:off x="2509286" y="2587174"/>
              <a:ext cx="397294" cy="508292"/>
            </a:xfrm>
            <a:custGeom>
              <a:avLst/>
              <a:gdLst/>
              <a:ahLst/>
              <a:cxnLst/>
              <a:rect l="l" t="t" r="r" b="b"/>
              <a:pathLst>
                <a:path w="9478" h="12126" extrusionOk="0">
                  <a:moveTo>
                    <a:pt x="1168" y="1"/>
                  </a:moveTo>
                  <a:cubicBezTo>
                    <a:pt x="998" y="1"/>
                    <a:pt x="835" y="26"/>
                    <a:pt x="691" y="88"/>
                  </a:cubicBezTo>
                  <a:cubicBezTo>
                    <a:pt x="691" y="88"/>
                    <a:pt x="119" y="993"/>
                    <a:pt x="36" y="1910"/>
                  </a:cubicBezTo>
                  <a:cubicBezTo>
                    <a:pt x="0" y="2267"/>
                    <a:pt x="893" y="9030"/>
                    <a:pt x="1000" y="9327"/>
                  </a:cubicBezTo>
                  <a:cubicBezTo>
                    <a:pt x="1096" y="9637"/>
                    <a:pt x="2286" y="10399"/>
                    <a:pt x="2643" y="10554"/>
                  </a:cubicBezTo>
                  <a:cubicBezTo>
                    <a:pt x="2986" y="10695"/>
                    <a:pt x="7252" y="12125"/>
                    <a:pt x="9053" y="12125"/>
                  </a:cubicBezTo>
                  <a:cubicBezTo>
                    <a:pt x="9068" y="12125"/>
                    <a:pt x="9082" y="12125"/>
                    <a:pt x="9097" y="12125"/>
                  </a:cubicBezTo>
                  <a:lnTo>
                    <a:pt x="9478" y="8780"/>
                  </a:lnTo>
                  <a:lnTo>
                    <a:pt x="4918" y="8018"/>
                  </a:lnTo>
                  <a:cubicBezTo>
                    <a:pt x="4918" y="8018"/>
                    <a:pt x="4382" y="7506"/>
                    <a:pt x="4108" y="7410"/>
                  </a:cubicBezTo>
                  <a:lnTo>
                    <a:pt x="3727" y="3684"/>
                  </a:lnTo>
                  <a:lnTo>
                    <a:pt x="3167" y="695"/>
                  </a:lnTo>
                  <a:cubicBezTo>
                    <a:pt x="3167" y="695"/>
                    <a:pt x="2054" y="1"/>
                    <a:pt x="116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77;p42">
              <a:extLst>
                <a:ext uri="{FF2B5EF4-FFF2-40B4-BE49-F238E27FC236}">
                  <a16:creationId xmlns:a16="http://schemas.microsoft.com/office/drawing/2014/main" id="{8B73DA0C-2F81-4D0F-AC3D-5A0FBDF312B1}"/>
                </a:ext>
              </a:extLst>
            </p:cNvPr>
            <p:cNvSpPr/>
            <p:nvPr/>
          </p:nvSpPr>
          <p:spPr>
            <a:xfrm>
              <a:off x="2924509" y="2574389"/>
              <a:ext cx="44433" cy="186198"/>
            </a:xfrm>
            <a:custGeom>
              <a:avLst/>
              <a:gdLst/>
              <a:ahLst/>
              <a:cxnLst/>
              <a:rect l="l" t="t" r="r" b="b"/>
              <a:pathLst>
                <a:path w="1060" h="4442" extrusionOk="0">
                  <a:moveTo>
                    <a:pt x="24" y="0"/>
                  </a:moveTo>
                  <a:lnTo>
                    <a:pt x="24" y="0"/>
                  </a:lnTo>
                  <a:cubicBezTo>
                    <a:pt x="0" y="12"/>
                    <a:pt x="215" y="1012"/>
                    <a:pt x="488" y="2227"/>
                  </a:cubicBezTo>
                  <a:cubicBezTo>
                    <a:pt x="762" y="3453"/>
                    <a:pt x="1012" y="4441"/>
                    <a:pt x="1036" y="4441"/>
                  </a:cubicBezTo>
                  <a:cubicBezTo>
                    <a:pt x="1060" y="4429"/>
                    <a:pt x="858" y="3429"/>
                    <a:pt x="572" y="2215"/>
                  </a:cubicBezTo>
                  <a:cubicBezTo>
                    <a:pt x="286" y="988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78;p42">
              <a:extLst>
                <a:ext uri="{FF2B5EF4-FFF2-40B4-BE49-F238E27FC236}">
                  <a16:creationId xmlns:a16="http://schemas.microsoft.com/office/drawing/2014/main" id="{ADF0363D-BA7D-4D52-A529-7BC6D60424FD}"/>
                </a:ext>
              </a:extLst>
            </p:cNvPr>
            <p:cNvSpPr/>
            <p:nvPr/>
          </p:nvSpPr>
          <p:spPr>
            <a:xfrm>
              <a:off x="2509789" y="2590820"/>
              <a:ext cx="398803" cy="506112"/>
            </a:xfrm>
            <a:custGeom>
              <a:avLst/>
              <a:gdLst/>
              <a:ahLst/>
              <a:cxnLst/>
              <a:rect l="l" t="t" r="r" b="b"/>
              <a:pathLst>
                <a:path w="9514" h="12074" extrusionOk="0">
                  <a:moveTo>
                    <a:pt x="3489" y="3263"/>
                  </a:moveTo>
                  <a:cubicBezTo>
                    <a:pt x="3489" y="3263"/>
                    <a:pt x="3489" y="3287"/>
                    <a:pt x="3501" y="3335"/>
                  </a:cubicBezTo>
                  <a:cubicBezTo>
                    <a:pt x="3506" y="3345"/>
                    <a:pt x="3510" y="3357"/>
                    <a:pt x="3513" y="3370"/>
                  </a:cubicBezTo>
                  <a:lnTo>
                    <a:pt x="3513" y="3370"/>
                  </a:lnTo>
                  <a:cubicBezTo>
                    <a:pt x="3513" y="3361"/>
                    <a:pt x="3513" y="3354"/>
                    <a:pt x="3513" y="3347"/>
                  </a:cubicBezTo>
                  <a:cubicBezTo>
                    <a:pt x="3501" y="3323"/>
                    <a:pt x="3501" y="3287"/>
                    <a:pt x="3489" y="3263"/>
                  </a:cubicBezTo>
                  <a:close/>
                  <a:moveTo>
                    <a:pt x="691" y="1"/>
                  </a:moveTo>
                  <a:cubicBezTo>
                    <a:pt x="667" y="25"/>
                    <a:pt x="655" y="37"/>
                    <a:pt x="643" y="61"/>
                  </a:cubicBezTo>
                  <a:cubicBezTo>
                    <a:pt x="619" y="108"/>
                    <a:pt x="572" y="180"/>
                    <a:pt x="524" y="275"/>
                  </a:cubicBezTo>
                  <a:cubicBezTo>
                    <a:pt x="381" y="537"/>
                    <a:pt x="262" y="823"/>
                    <a:pt x="167" y="1108"/>
                  </a:cubicBezTo>
                  <a:cubicBezTo>
                    <a:pt x="107" y="1323"/>
                    <a:pt x="48" y="1537"/>
                    <a:pt x="12" y="1751"/>
                  </a:cubicBezTo>
                  <a:cubicBezTo>
                    <a:pt x="0" y="1882"/>
                    <a:pt x="0" y="2013"/>
                    <a:pt x="12" y="2132"/>
                  </a:cubicBezTo>
                  <a:cubicBezTo>
                    <a:pt x="24" y="2263"/>
                    <a:pt x="36" y="2406"/>
                    <a:pt x="60" y="2537"/>
                  </a:cubicBezTo>
                  <a:cubicBezTo>
                    <a:pt x="107" y="3097"/>
                    <a:pt x="191" y="3728"/>
                    <a:pt x="274" y="4442"/>
                  </a:cubicBezTo>
                  <a:cubicBezTo>
                    <a:pt x="357" y="5144"/>
                    <a:pt x="465" y="5918"/>
                    <a:pt x="572" y="6740"/>
                  </a:cubicBezTo>
                  <a:lnTo>
                    <a:pt x="750" y="8014"/>
                  </a:lnTo>
                  <a:cubicBezTo>
                    <a:pt x="786" y="8240"/>
                    <a:pt x="810" y="8454"/>
                    <a:pt x="846" y="8681"/>
                  </a:cubicBezTo>
                  <a:cubicBezTo>
                    <a:pt x="869" y="8800"/>
                    <a:pt x="881" y="8907"/>
                    <a:pt x="905" y="9026"/>
                  </a:cubicBezTo>
                  <a:cubicBezTo>
                    <a:pt x="917" y="9085"/>
                    <a:pt x="917" y="9145"/>
                    <a:pt x="941" y="9204"/>
                  </a:cubicBezTo>
                  <a:cubicBezTo>
                    <a:pt x="953" y="9264"/>
                    <a:pt x="977" y="9324"/>
                    <a:pt x="1012" y="9359"/>
                  </a:cubicBezTo>
                  <a:cubicBezTo>
                    <a:pt x="1179" y="9550"/>
                    <a:pt x="1358" y="9705"/>
                    <a:pt x="1548" y="9836"/>
                  </a:cubicBezTo>
                  <a:cubicBezTo>
                    <a:pt x="1750" y="9978"/>
                    <a:pt x="1953" y="10121"/>
                    <a:pt x="2155" y="10240"/>
                  </a:cubicBezTo>
                  <a:cubicBezTo>
                    <a:pt x="2370" y="10383"/>
                    <a:pt x="2596" y="10490"/>
                    <a:pt x="2834" y="10574"/>
                  </a:cubicBezTo>
                  <a:cubicBezTo>
                    <a:pt x="3072" y="10657"/>
                    <a:pt x="3310" y="10740"/>
                    <a:pt x="3548" y="10812"/>
                  </a:cubicBezTo>
                  <a:cubicBezTo>
                    <a:pt x="4525" y="11121"/>
                    <a:pt x="5537" y="11431"/>
                    <a:pt x="6584" y="11681"/>
                  </a:cubicBezTo>
                  <a:cubicBezTo>
                    <a:pt x="7406" y="11895"/>
                    <a:pt x="8251" y="12026"/>
                    <a:pt x="9097" y="12074"/>
                  </a:cubicBezTo>
                  <a:lnTo>
                    <a:pt x="9132" y="12074"/>
                  </a:lnTo>
                  <a:lnTo>
                    <a:pt x="9132" y="12026"/>
                  </a:lnTo>
                  <a:cubicBezTo>
                    <a:pt x="9263" y="10859"/>
                    <a:pt x="9394" y="9728"/>
                    <a:pt x="9513" y="8681"/>
                  </a:cubicBezTo>
                  <a:lnTo>
                    <a:pt x="9513" y="8645"/>
                  </a:lnTo>
                  <a:lnTo>
                    <a:pt x="9478" y="8645"/>
                  </a:lnTo>
                  <a:lnTo>
                    <a:pt x="4917" y="7895"/>
                  </a:lnTo>
                  <a:lnTo>
                    <a:pt x="4917" y="7895"/>
                  </a:lnTo>
                  <a:lnTo>
                    <a:pt x="4929" y="7907"/>
                  </a:lnTo>
                  <a:cubicBezTo>
                    <a:pt x="4798" y="7788"/>
                    <a:pt x="4667" y="7669"/>
                    <a:pt x="4536" y="7561"/>
                  </a:cubicBezTo>
                  <a:cubicBezTo>
                    <a:pt x="4408" y="7456"/>
                    <a:pt x="4268" y="7363"/>
                    <a:pt x="4117" y="7292"/>
                  </a:cubicBezTo>
                  <a:lnTo>
                    <a:pt x="4117" y="7292"/>
                  </a:lnTo>
                  <a:cubicBezTo>
                    <a:pt x="3928" y="6039"/>
                    <a:pt x="3774" y="5034"/>
                    <a:pt x="3667" y="4347"/>
                  </a:cubicBezTo>
                  <a:cubicBezTo>
                    <a:pt x="3620" y="3990"/>
                    <a:pt x="3572" y="3728"/>
                    <a:pt x="3536" y="3537"/>
                  </a:cubicBezTo>
                  <a:cubicBezTo>
                    <a:pt x="3527" y="3472"/>
                    <a:pt x="3525" y="3414"/>
                    <a:pt x="3513" y="3370"/>
                  </a:cubicBezTo>
                  <a:lnTo>
                    <a:pt x="3513" y="3370"/>
                  </a:lnTo>
                  <a:cubicBezTo>
                    <a:pt x="3516" y="3416"/>
                    <a:pt x="3526" y="3478"/>
                    <a:pt x="3536" y="3549"/>
                  </a:cubicBezTo>
                  <a:cubicBezTo>
                    <a:pt x="3560" y="3740"/>
                    <a:pt x="3596" y="4013"/>
                    <a:pt x="3644" y="4359"/>
                  </a:cubicBezTo>
                  <a:cubicBezTo>
                    <a:pt x="3751" y="5049"/>
                    <a:pt x="3894" y="6073"/>
                    <a:pt x="4072" y="7335"/>
                  </a:cubicBezTo>
                  <a:lnTo>
                    <a:pt x="4072" y="7347"/>
                  </a:lnTo>
                  <a:lnTo>
                    <a:pt x="4096" y="7359"/>
                  </a:lnTo>
                  <a:cubicBezTo>
                    <a:pt x="4239" y="7419"/>
                    <a:pt x="4382" y="7514"/>
                    <a:pt x="4501" y="7621"/>
                  </a:cubicBezTo>
                  <a:cubicBezTo>
                    <a:pt x="4632" y="7728"/>
                    <a:pt x="4763" y="7835"/>
                    <a:pt x="4894" y="7954"/>
                  </a:cubicBezTo>
                  <a:lnTo>
                    <a:pt x="4906" y="7954"/>
                  </a:lnTo>
                  <a:lnTo>
                    <a:pt x="9425" y="8733"/>
                  </a:lnTo>
                  <a:lnTo>
                    <a:pt x="9425" y="8733"/>
                  </a:lnTo>
                  <a:cubicBezTo>
                    <a:pt x="9309" y="9758"/>
                    <a:pt x="9181" y="10851"/>
                    <a:pt x="9053" y="12001"/>
                  </a:cubicBezTo>
                  <a:lnTo>
                    <a:pt x="9053" y="12001"/>
                  </a:lnTo>
                  <a:cubicBezTo>
                    <a:pt x="8230" y="11952"/>
                    <a:pt x="7407" y="11821"/>
                    <a:pt x="6596" y="11610"/>
                  </a:cubicBezTo>
                  <a:cubicBezTo>
                    <a:pt x="5549" y="11360"/>
                    <a:pt x="4536" y="11062"/>
                    <a:pt x="3572" y="10752"/>
                  </a:cubicBezTo>
                  <a:cubicBezTo>
                    <a:pt x="3334" y="10669"/>
                    <a:pt x="3096" y="10598"/>
                    <a:pt x="2858" y="10514"/>
                  </a:cubicBezTo>
                  <a:cubicBezTo>
                    <a:pt x="2620" y="10431"/>
                    <a:pt x="2405" y="10312"/>
                    <a:pt x="2203" y="10181"/>
                  </a:cubicBezTo>
                  <a:cubicBezTo>
                    <a:pt x="1989" y="10050"/>
                    <a:pt x="1786" y="9919"/>
                    <a:pt x="1596" y="9776"/>
                  </a:cubicBezTo>
                  <a:cubicBezTo>
                    <a:pt x="1405" y="9645"/>
                    <a:pt x="1227" y="9490"/>
                    <a:pt x="1072" y="9324"/>
                  </a:cubicBezTo>
                  <a:cubicBezTo>
                    <a:pt x="1036" y="9276"/>
                    <a:pt x="1012" y="9228"/>
                    <a:pt x="1012" y="9181"/>
                  </a:cubicBezTo>
                  <a:cubicBezTo>
                    <a:pt x="1000" y="9133"/>
                    <a:pt x="988" y="9074"/>
                    <a:pt x="977" y="9014"/>
                  </a:cubicBezTo>
                  <a:lnTo>
                    <a:pt x="917" y="8669"/>
                  </a:lnTo>
                  <a:cubicBezTo>
                    <a:pt x="881" y="8454"/>
                    <a:pt x="846" y="8228"/>
                    <a:pt x="822" y="8014"/>
                  </a:cubicBezTo>
                  <a:cubicBezTo>
                    <a:pt x="750" y="7573"/>
                    <a:pt x="691" y="7145"/>
                    <a:pt x="643" y="6728"/>
                  </a:cubicBezTo>
                  <a:cubicBezTo>
                    <a:pt x="524" y="5906"/>
                    <a:pt x="417" y="5133"/>
                    <a:pt x="334" y="4430"/>
                  </a:cubicBezTo>
                  <a:cubicBezTo>
                    <a:pt x="238" y="3728"/>
                    <a:pt x="155" y="3097"/>
                    <a:pt x="95" y="2537"/>
                  </a:cubicBezTo>
                  <a:cubicBezTo>
                    <a:pt x="84" y="2394"/>
                    <a:pt x="72" y="2263"/>
                    <a:pt x="60" y="2132"/>
                  </a:cubicBezTo>
                  <a:cubicBezTo>
                    <a:pt x="36" y="2013"/>
                    <a:pt x="36" y="1882"/>
                    <a:pt x="60" y="1763"/>
                  </a:cubicBezTo>
                  <a:cubicBezTo>
                    <a:pt x="84" y="1549"/>
                    <a:pt x="143" y="1334"/>
                    <a:pt x="203" y="1120"/>
                  </a:cubicBezTo>
                  <a:cubicBezTo>
                    <a:pt x="286" y="834"/>
                    <a:pt x="405" y="549"/>
                    <a:pt x="536" y="275"/>
                  </a:cubicBezTo>
                  <a:cubicBezTo>
                    <a:pt x="584" y="180"/>
                    <a:pt x="619" y="120"/>
                    <a:pt x="655" y="72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9;p42">
              <a:extLst>
                <a:ext uri="{FF2B5EF4-FFF2-40B4-BE49-F238E27FC236}">
                  <a16:creationId xmlns:a16="http://schemas.microsoft.com/office/drawing/2014/main" id="{5B9A96F2-A2DA-40C6-822B-83A48B50E535}"/>
                </a:ext>
              </a:extLst>
            </p:cNvPr>
            <p:cNvSpPr/>
            <p:nvPr/>
          </p:nvSpPr>
          <p:spPr>
            <a:xfrm>
              <a:off x="2557196" y="2598827"/>
              <a:ext cx="87859" cy="86895"/>
            </a:xfrm>
            <a:custGeom>
              <a:avLst/>
              <a:gdLst/>
              <a:ahLst/>
              <a:cxnLst/>
              <a:rect l="l" t="t" r="r" b="b"/>
              <a:pathLst>
                <a:path w="2096" h="2073" extrusionOk="0">
                  <a:moveTo>
                    <a:pt x="119" y="0"/>
                  </a:moveTo>
                  <a:cubicBezTo>
                    <a:pt x="84" y="0"/>
                    <a:pt x="36" y="0"/>
                    <a:pt x="0" y="12"/>
                  </a:cubicBezTo>
                  <a:cubicBezTo>
                    <a:pt x="155" y="36"/>
                    <a:pt x="298" y="72"/>
                    <a:pt x="441" y="108"/>
                  </a:cubicBezTo>
                  <a:cubicBezTo>
                    <a:pt x="786" y="239"/>
                    <a:pt x="1084" y="453"/>
                    <a:pt x="1310" y="739"/>
                  </a:cubicBezTo>
                  <a:cubicBezTo>
                    <a:pt x="1536" y="1024"/>
                    <a:pt x="1727" y="1334"/>
                    <a:pt x="1881" y="1667"/>
                  </a:cubicBezTo>
                  <a:cubicBezTo>
                    <a:pt x="1941" y="1810"/>
                    <a:pt x="2012" y="1941"/>
                    <a:pt x="2096" y="2072"/>
                  </a:cubicBezTo>
                  <a:cubicBezTo>
                    <a:pt x="2060" y="1917"/>
                    <a:pt x="2001" y="1775"/>
                    <a:pt x="1941" y="1644"/>
                  </a:cubicBezTo>
                  <a:cubicBezTo>
                    <a:pt x="1798" y="1298"/>
                    <a:pt x="1608" y="965"/>
                    <a:pt x="1381" y="679"/>
                  </a:cubicBezTo>
                  <a:cubicBezTo>
                    <a:pt x="1143" y="381"/>
                    <a:pt x="822" y="167"/>
                    <a:pt x="465" y="60"/>
                  </a:cubicBezTo>
                  <a:cubicBezTo>
                    <a:pt x="357" y="24"/>
                    <a:pt x="238" y="0"/>
                    <a:pt x="119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80;p42">
              <a:extLst>
                <a:ext uri="{FF2B5EF4-FFF2-40B4-BE49-F238E27FC236}">
                  <a16:creationId xmlns:a16="http://schemas.microsoft.com/office/drawing/2014/main" id="{82255A17-88B1-4B21-A4FB-605879E4330E}"/>
                </a:ext>
              </a:extLst>
            </p:cNvPr>
            <p:cNvSpPr/>
            <p:nvPr/>
          </p:nvSpPr>
          <p:spPr>
            <a:xfrm>
              <a:off x="2614077" y="2897565"/>
              <a:ext cx="66439" cy="26198"/>
            </a:xfrm>
            <a:custGeom>
              <a:avLst/>
              <a:gdLst/>
              <a:ahLst/>
              <a:cxnLst/>
              <a:rect l="l" t="t" r="r" b="b"/>
              <a:pathLst>
                <a:path w="1585" h="625" extrusionOk="0">
                  <a:moveTo>
                    <a:pt x="1340" y="0"/>
                  </a:moveTo>
                  <a:cubicBezTo>
                    <a:pt x="830" y="0"/>
                    <a:pt x="340" y="224"/>
                    <a:pt x="1" y="624"/>
                  </a:cubicBezTo>
                  <a:cubicBezTo>
                    <a:pt x="239" y="458"/>
                    <a:pt x="489" y="315"/>
                    <a:pt x="751" y="196"/>
                  </a:cubicBezTo>
                  <a:cubicBezTo>
                    <a:pt x="1025" y="112"/>
                    <a:pt x="1298" y="53"/>
                    <a:pt x="1584" y="17"/>
                  </a:cubicBezTo>
                  <a:cubicBezTo>
                    <a:pt x="1503" y="6"/>
                    <a:pt x="1421" y="0"/>
                    <a:pt x="134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81;p42">
              <a:extLst>
                <a:ext uri="{FF2B5EF4-FFF2-40B4-BE49-F238E27FC236}">
                  <a16:creationId xmlns:a16="http://schemas.microsoft.com/office/drawing/2014/main" id="{60256A3E-B0A6-4367-BBC4-DF36544D1C32}"/>
                </a:ext>
              </a:extLst>
            </p:cNvPr>
            <p:cNvSpPr/>
            <p:nvPr/>
          </p:nvSpPr>
          <p:spPr>
            <a:xfrm>
              <a:off x="2636041" y="2897774"/>
              <a:ext cx="47451" cy="47954"/>
            </a:xfrm>
            <a:custGeom>
              <a:avLst/>
              <a:gdLst/>
              <a:ahLst/>
              <a:cxnLst/>
              <a:rect l="l" t="t" r="r" b="b"/>
              <a:pathLst>
                <a:path w="1132" h="1144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584" y="167"/>
                    <a:pt x="155" y="596"/>
                    <a:pt x="0" y="1143"/>
                  </a:cubicBezTo>
                  <a:cubicBezTo>
                    <a:pt x="131" y="917"/>
                    <a:pt x="298" y="691"/>
                    <a:pt x="477" y="488"/>
                  </a:cubicBezTo>
                  <a:cubicBezTo>
                    <a:pt x="679" y="310"/>
                    <a:pt x="893" y="143"/>
                    <a:pt x="1132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82;p42">
              <a:extLst>
                <a:ext uri="{FF2B5EF4-FFF2-40B4-BE49-F238E27FC236}">
                  <a16:creationId xmlns:a16="http://schemas.microsoft.com/office/drawing/2014/main" id="{D9BAE048-472F-4ABB-962E-217321412596}"/>
                </a:ext>
              </a:extLst>
            </p:cNvPr>
            <p:cNvSpPr/>
            <p:nvPr/>
          </p:nvSpPr>
          <p:spPr>
            <a:xfrm>
              <a:off x="2638053" y="2456604"/>
              <a:ext cx="218139" cy="249577"/>
            </a:xfrm>
            <a:custGeom>
              <a:avLst/>
              <a:gdLst/>
              <a:ahLst/>
              <a:cxnLst/>
              <a:rect l="l" t="t" r="r" b="b"/>
              <a:pathLst>
                <a:path w="5204" h="5954" extrusionOk="0">
                  <a:moveTo>
                    <a:pt x="464" y="0"/>
                  </a:moveTo>
                  <a:lnTo>
                    <a:pt x="464" y="0"/>
                  </a:lnTo>
                  <a:cubicBezTo>
                    <a:pt x="453" y="24"/>
                    <a:pt x="441" y="48"/>
                    <a:pt x="429" y="72"/>
                  </a:cubicBezTo>
                  <a:lnTo>
                    <a:pt x="333" y="274"/>
                  </a:lnTo>
                  <a:lnTo>
                    <a:pt x="0" y="1048"/>
                  </a:lnTo>
                  <a:lnTo>
                    <a:pt x="0" y="1060"/>
                  </a:lnTo>
                  <a:lnTo>
                    <a:pt x="12" y="1084"/>
                  </a:lnTo>
                  <a:cubicBezTo>
                    <a:pt x="488" y="1667"/>
                    <a:pt x="1155" y="2512"/>
                    <a:pt x="1917" y="3453"/>
                  </a:cubicBezTo>
                  <a:lnTo>
                    <a:pt x="2739" y="4465"/>
                  </a:lnTo>
                  <a:lnTo>
                    <a:pt x="4501" y="5549"/>
                  </a:lnTo>
                  <a:lnTo>
                    <a:pt x="5013" y="5858"/>
                  </a:lnTo>
                  <a:cubicBezTo>
                    <a:pt x="5072" y="5894"/>
                    <a:pt x="5132" y="5930"/>
                    <a:pt x="5203" y="5953"/>
                  </a:cubicBezTo>
                  <a:cubicBezTo>
                    <a:pt x="5144" y="5918"/>
                    <a:pt x="5084" y="5882"/>
                    <a:pt x="5025" y="5846"/>
                  </a:cubicBezTo>
                  <a:lnTo>
                    <a:pt x="4536" y="5513"/>
                  </a:lnTo>
                  <a:lnTo>
                    <a:pt x="2786" y="4406"/>
                  </a:lnTo>
                  <a:lnTo>
                    <a:pt x="2798" y="4406"/>
                  </a:lnTo>
                  <a:lnTo>
                    <a:pt x="1977" y="3393"/>
                  </a:lnTo>
                  <a:cubicBezTo>
                    <a:pt x="1232" y="2471"/>
                    <a:pt x="545" y="1631"/>
                    <a:pt x="69" y="1048"/>
                  </a:cubicBezTo>
                  <a:lnTo>
                    <a:pt x="69" y="1048"/>
                  </a:lnTo>
                  <a:cubicBezTo>
                    <a:pt x="195" y="737"/>
                    <a:pt x="288" y="483"/>
                    <a:pt x="369" y="286"/>
                  </a:cubicBezTo>
                  <a:cubicBezTo>
                    <a:pt x="393" y="203"/>
                    <a:pt x="417" y="131"/>
                    <a:pt x="441" y="72"/>
                  </a:cubicBezTo>
                  <a:cubicBezTo>
                    <a:pt x="453" y="48"/>
                    <a:pt x="464" y="24"/>
                    <a:pt x="46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83;p42">
              <a:extLst>
                <a:ext uri="{FF2B5EF4-FFF2-40B4-BE49-F238E27FC236}">
                  <a16:creationId xmlns:a16="http://schemas.microsoft.com/office/drawing/2014/main" id="{2015C185-3EEA-49AC-B39D-94DA18ED3B09}"/>
                </a:ext>
              </a:extLst>
            </p:cNvPr>
            <p:cNvSpPr/>
            <p:nvPr/>
          </p:nvSpPr>
          <p:spPr>
            <a:xfrm>
              <a:off x="2819676" y="2484521"/>
              <a:ext cx="71930" cy="248613"/>
            </a:xfrm>
            <a:custGeom>
              <a:avLst/>
              <a:gdLst/>
              <a:ahLst/>
              <a:cxnLst/>
              <a:rect l="l" t="t" r="r" b="b"/>
              <a:pathLst>
                <a:path w="1716" h="5931" extrusionOk="0">
                  <a:moveTo>
                    <a:pt x="1" y="1"/>
                  </a:moveTo>
                  <a:cubicBezTo>
                    <a:pt x="25" y="72"/>
                    <a:pt x="61" y="156"/>
                    <a:pt x="108" y="227"/>
                  </a:cubicBezTo>
                  <a:lnTo>
                    <a:pt x="418" y="834"/>
                  </a:lnTo>
                  <a:cubicBezTo>
                    <a:pt x="680" y="1346"/>
                    <a:pt x="1061" y="2049"/>
                    <a:pt x="1477" y="2823"/>
                  </a:cubicBezTo>
                  <a:cubicBezTo>
                    <a:pt x="1536" y="2928"/>
                    <a:pt x="1583" y="3034"/>
                    <a:pt x="1641" y="3128"/>
                  </a:cubicBezTo>
                  <a:lnTo>
                    <a:pt x="1641" y="3128"/>
                  </a:lnTo>
                  <a:cubicBezTo>
                    <a:pt x="1523" y="3906"/>
                    <a:pt x="1417" y="4601"/>
                    <a:pt x="1358" y="5109"/>
                  </a:cubicBezTo>
                  <a:cubicBezTo>
                    <a:pt x="1323" y="5347"/>
                    <a:pt x="1299" y="5549"/>
                    <a:pt x="1275" y="5704"/>
                  </a:cubicBezTo>
                  <a:cubicBezTo>
                    <a:pt x="1263" y="5775"/>
                    <a:pt x="1263" y="5847"/>
                    <a:pt x="1263" y="5930"/>
                  </a:cubicBezTo>
                  <a:cubicBezTo>
                    <a:pt x="1287" y="5859"/>
                    <a:pt x="1299" y="5775"/>
                    <a:pt x="1299" y="5704"/>
                  </a:cubicBezTo>
                  <a:cubicBezTo>
                    <a:pt x="1323" y="5549"/>
                    <a:pt x="1358" y="5347"/>
                    <a:pt x="1394" y="5109"/>
                  </a:cubicBezTo>
                  <a:cubicBezTo>
                    <a:pt x="1477" y="4609"/>
                    <a:pt x="1596" y="3894"/>
                    <a:pt x="1715" y="3108"/>
                  </a:cubicBezTo>
                  <a:lnTo>
                    <a:pt x="1715" y="3097"/>
                  </a:lnTo>
                  <a:lnTo>
                    <a:pt x="1715" y="3085"/>
                  </a:lnTo>
                  <a:cubicBezTo>
                    <a:pt x="1656" y="2989"/>
                    <a:pt x="1608" y="2882"/>
                    <a:pt x="1549" y="2775"/>
                  </a:cubicBezTo>
                  <a:cubicBezTo>
                    <a:pt x="1132" y="2013"/>
                    <a:pt x="751" y="1311"/>
                    <a:pt x="465" y="811"/>
                  </a:cubicBezTo>
                  <a:lnTo>
                    <a:pt x="132" y="215"/>
                  </a:lnTo>
                  <a:cubicBezTo>
                    <a:pt x="96" y="132"/>
                    <a:pt x="49" y="60"/>
                    <a:pt x="1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84;p42">
              <a:extLst>
                <a:ext uri="{FF2B5EF4-FFF2-40B4-BE49-F238E27FC236}">
                  <a16:creationId xmlns:a16="http://schemas.microsoft.com/office/drawing/2014/main" id="{9EB833AA-5423-4CA6-97AC-74E0A9E0EF09}"/>
                </a:ext>
              </a:extLst>
            </p:cNvPr>
            <p:cNvSpPr/>
            <p:nvPr/>
          </p:nvSpPr>
          <p:spPr>
            <a:xfrm>
              <a:off x="2621077" y="2482047"/>
              <a:ext cx="53948" cy="128309"/>
            </a:xfrm>
            <a:custGeom>
              <a:avLst/>
              <a:gdLst/>
              <a:ahLst/>
              <a:cxnLst/>
              <a:rect l="l" t="t" r="r" b="b"/>
              <a:pathLst>
                <a:path w="1287" h="3061" extrusionOk="0">
                  <a:moveTo>
                    <a:pt x="429" y="0"/>
                  </a:moveTo>
                  <a:lnTo>
                    <a:pt x="381" y="36"/>
                  </a:lnTo>
                  <a:cubicBezTo>
                    <a:pt x="227" y="155"/>
                    <a:pt x="119" y="334"/>
                    <a:pt x="84" y="524"/>
                  </a:cubicBezTo>
                  <a:lnTo>
                    <a:pt x="84" y="536"/>
                  </a:lnTo>
                  <a:cubicBezTo>
                    <a:pt x="0" y="977"/>
                    <a:pt x="191" y="1429"/>
                    <a:pt x="357" y="1834"/>
                  </a:cubicBezTo>
                  <a:lnTo>
                    <a:pt x="381" y="1905"/>
                  </a:lnTo>
                  <a:cubicBezTo>
                    <a:pt x="560" y="2310"/>
                    <a:pt x="762" y="2691"/>
                    <a:pt x="1000" y="3060"/>
                  </a:cubicBezTo>
                  <a:lnTo>
                    <a:pt x="1286" y="2882"/>
                  </a:lnTo>
                  <a:cubicBezTo>
                    <a:pt x="1072" y="2536"/>
                    <a:pt x="869" y="2167"/>
                    <a:pt x="703" y="1786"/>
                  </a:cubicBezTo>
                  <a:lnTo>
                    <a:pt x="667" y="1715"/>
                  </a:lnTo>
                  <a:cubicBezTo>
                    <a:pt x="524" y="1358"/>
                    <a:pt x="357" y="953"/>
                    <a:pt x="417" y="608"/>
                  </a:cubicBezTo>
                  <a:lnTo>
                    <a:pt x="417" y="596"/>
                  </a:lnTo>
                  <a:cubicBezTo>
                    <a:pt x="429" y="489"/>
                    <a:pt x="488" y="393"/>
                    <a:pt x="560" y="322"/>
                  </a:cubicBezTo>
                  <a:lnTo>
                    <a:pt x="560" y="310"/>
                  </a:lnTo>
                  <a:lnTo>
                    <a:pt x="584" y="286"/>
                  </a:lnTo>
                  <a:lnTo>
                    <a:pt x="560" y="25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85;p42">
              <a:extLst>
                <a:ext uri="{FF2B5EF4-FFF2-40B4-BE49-F238E27FC236}">
                  <a16:creationId xmlns:a16="http://schemas.microsoft.com/office/drawing/2014/main" id="{F2727A6B-5180-48DF-A109-33FD5E63D685}"/>
                </a:ext>
              </a:extLst>
            </p:cNvPr>
            <p:cNvSpPr/>
            <p:nvPr/>
          </p:nvSpPr>
          <p:spPr>
            <a:xfrm>
              <a:off x="2915036" y="3030020"/>
              <a:ext cx="43930" cy="514076"/>
            </a:xfrm>
            <a:custGeom>
              <a:avLst/>
              <a:gdLst/>
              <a:ahLst/>
              <a:cxnLst/>
              <a:rect l="l" t="t" r="r" b="b"/>
              <a:pathLst>
                <a:path w="1048" h="12264" extrusionOk="0">
                  <a:moveTo>
                    <a:pt x="0" y="0"/>
                  </a:moveTo>
                  <a:cubicBezTo>
                    <a:pt x="0" y="48"/>
                    <a:pt x="0" y="84"/>
                    <a:pt x="0" y="120"/>
                  </a:cubicBezTo>
                  <a:cubicBezTo>
                    <a:pt x="12" y="215"/>
                    <a:pt x="24" y="334"/>
                    <a:pt x="36" y="477"/>
                  </a:cubicBezTo>
                  <a:cubicBezTo>
                    <a:pt x="72" y="810"/>
                    <a:pt x="107" y="1251"/>
                    <a:pt x="167" y="1798"/>
                  </a:cubicBezTo>
                  <a:cubicBezTo>
                    <a:pt x="286" y="2906"/>
                    <a:pt x="441" y="4441"/>
                    <a:pt x="583" y="6132"/>
                  </a:cubicBezTo>
                  <a:cubicBezTo>
                    <a:pt x="714" y="7823"/>
                    <a:pt x="834" y="9359"/>
                    <a:pt x="905" y="10466"/>
                  </a:cubicBezTo>
                  <a:cubicBezTo>
                    <a:pt x="941" y="11014"/>
                    <a:pt x="976" y="11466"/>
                    <a:pt x="1000" y="11776"/>
                  </a:cubicBezTo>
                  <a:cubicBezTo>
                    <a:pt x="1012" y="11930"/>
                    <a:pt x="1024" y="12050"/>
                    <a:pt x="1024" y="12133"/>
                  </a:cubicBezTo>
                  <a:cubicBezTo>
                    <a:pt x="1024" y="12181"/>
                    <a:pt x="1036" y="12216"/>
                    <a:pt x="1048" y="12264"/>
                  </a:cubicBezTo>
                  <a:cubicBezTo>
                    <a:pt x="1048" y="12216"/>
                    <a:pt x="1048" y="12181"/>
                    <a:pt x="1048" y="12133"/>
                  </a:cubicBezTo>
                  <a:cubicBezTo>
                    <a:pt x="1036" y="12050"/>
                    <a:pt x="1036" y="11930"/>
                    <a:pt x="1036" y="11776"/>
                  </a:cubicBezTo>
                  <a:cubicBezTo>
                    <a:pt x="1024" y="11466"/>
                    <a:pt x="1000" y="11014"/>
                    <a:pt x="964" y="10466"/>
                  </a:cubicBezTo>
                  <a:cubicBezTo>
                    <a:pt x="905" y="9347"/>
                    <a:pt x="798" y="7823"/>
                    <a:pt x="655" y="6120"/>
                  </a:cubicBezTo>
                  <a:cubicBezTo>
                    <a:pt x="512" y="4430"/>
                    <a:pt x="357" y="2906"/>
                    <a:pt x="238" y="1798"/>
                  </a:cubicBezTo>
                  <a:cubicBezTo>
                    <a:pt x="167" y="1239"/>
                    <a:pt x="107" y="786"/>
                    <a:pt x="72" y="477"/>
                  </a:cubicBezTo>
                  <a:cubicBezTo>
                    <a:pt x="48" y="334"/>
                    <a:pt x="36" y="215"/>
                    <a:pt x="24" y="131"/>
                  </a:cubicBezTo>
                  <a:cubicBezTo>
                    <a:pt x="24" y="84"/>
                    <a:pt x="12" y="48"/>
                    <a:pt x="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6;p42">
              <a:extLst>
                <a:ext uri="{FF2B5EF4-FFF2-40B4-BE49-F238E27FC236}">
                  <a16:creationId xmlns:a16="http://schemas.microsoft.com/office/drawing/2014/main" id="{EBBF3E75-AD9E-4F49-A7B9-277B97AB6C92}"/>
                </a:ext>
              </a:extLst>
            </p:cNvPr>
            <p:cNvSpPr/>
            <p:nvPr/>
          </p:nvSpPr>
          <p:spPr>
            <a:xfrm>
              <a:off x="2682945" y="3191734"/>
              <a:ext cx="143777" cy="73775"/>
            </a:xfrm>
            <a:custGeom>
              <a:avLst/>
              <a:gdLst/>
              <a:ahLst/>
              <a:cxnLst/>
              <a:rect l="l" t="t" r="r" b="b"/>
              <a:pathLst>
                <a:path w="3430" h="1760" extrusionOk="0">
                  <a:moveTo>
                    <a:pt x="3430" y="0"/>
                  </a:moveTo>
                  <a:lnTo>
                    <a:pt x="3430" y="0"/>
                  </a:lnTo>
                  <a:cubicBezTo>
                    <a:pt x="3263" y="95"/>
                    <a:pt x="3108" y="202"/>
                    <a:pt x="2953" y="322"/>
                  </a:cubicBezTo>
                  <a:cubicBezTo>
                    <a:pt x="2668" y="524"/>
                    <a:pt x="2275" y="810"/>
                    <a:pt x="1810" y="1072"/>
                  </a:cubicBezTo>
                  <a:cubicBezTo>
                    <a:pt x="1584" y="1203"/>
                    <a:pt x="1358" y="1310"/>
                    <a:pt x="1132" y="1417"/>
                  </a:cubicBezTo>
                  <a:cubicBezTo>
                    <a:pt x="941" y="1500"/>
                    <a:pt x="751" y="1560"/>
                    <a:pt x="548" y="1619"/>
                  </a:cubicBezTo>
                  <a:cubicBezTo>
                    <a:pt x="215" y="1715"/>
                    <a:pt x="1" y="1738"/>
                    <a:pt x="1" y="1750"/>
                  </a:cubicBezTo>
                  <a:cubicBezTo>
                    <a:pt x="24" y="1756"/>
                    <a:pt x="48" y="1759"/>
                    <a:pt x="74" y="1759"/>
                  </a:cubicBezTo>
                  <a:cubicBezTo>
                    <a:pt x="99" y="1759"/>
                    <a:pt x="126" y="1756"/>
                    <a:pt x="155" y="1750"/>
                  </a:cubicBezTo>
                  <a:cubicBezTo>
                    <a:pt x="286" y="1738"/>
                    <a:pt x="429" y="1715"/>
                    <a:pt x="572" y="1679"/>
                  </a:cubicBezTo>
                  <a:cubicBezTo>
                    <a:pt x="775" y="1631"/>
                    <a:pt x="965" y="1572"/>
                    <a:pt x="1156" y="1488"/>
                  </a:cubicBezTo>
                  <a:cubicBezTo>
                    <a:pt x="1394" y="1393"/>
                    <a:pt x="1632" y="1286"/>
                    <a:pt x="1846" y="1155"/>
                  </a:cubicBezTo>
                  <a:cubicBezTo>
                    <a:pt x="2251" y="917"/>
                    <a:pt x="2632" y="655"/>
                    <a:pt x="2989" y="369"/>
                  </a:cubicBezTo>
                  <a:cubicBezTo>
                    <a:pt x="3132" y="262"/>
                    <a:pt x="3239" y="167"/>
                    <a:pt x="3323" y="107"/>
                  </a:cubicBezTo>
                  <a:cubicBezTo>
                    <a:pt x="3394" y="48"/>
                    <a:pt x="3430" y="0"/>
                    <a:pt x="343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7;p42">
              <a:extLst>
                <a:ext uri="{FF2B5EF4-FFF2-40B4-BE49-F238E27FC236}">
                  <a16:creationId xmlns:a16="http://schemas.microsoft.com/office/drawing/2014/main" id="{A56E6A01-DA92-428F-96F0-69EC43BE6C47}"/>
                </a:ext>
              </a:extLst>
            </p:cNvPr>
            <p:cNvSpPr/>
            <p:nvPr/>
          </p:nvSpPr>
          <p:spPr>
            <a:xfrm>
              <a:off x="2691915" y="3218644"/>
              <a:ext cx="145286" cy="77422"/>
            </a:xfrm>
            <a:custGeom>
              <a:avLst/>
              <a:gdLst/>
              <a:ahLst/>
              <a:cxnLst/>
              <a:rect l="l" t="t" r="r" b="b"/>
              <a:pathLst>
                <a:path w="3466" h="1847" extrusionOk="0">
                  <a:moveTo>
                    <a:pt x="3464" y="0"/>
                  </a:moveTo>
                  <a:cubicBezTo>
                    <a:pt x="3445" y="0"/>
                    <a:pt x="3303" y="176"/>
                    <a:pt x="3061" y="418"/>
                  </a:cubicBezTo>
                  <a:cubicBezTo>
                    <a:pt x="2716" y="739"/>
                    <a:pt x="2323" y="1013"/>
                    <a:pt x="1906" y="1239"/>
                  </a:cubicBezTo>
                  <a:cubicBezTo>
                    <a:pt x="1489" y="1465"/>
                    <a:pt x="1049" y="1620"/>
                    <a:pt x="584" y="1727"/>
                  </a:cubicBezTo>
                  <a:cubicBezTo>
                    <a:pt x="227" y="1811"/>
                    <a:pt x="1" y="1823"/>
                    <a:pt x="1" y="1846"/>
                  </a:cubicBezTo>
                  <a:lnTo>
                    <a:pt x="168" y="1846"/>
                  </a:lnTo>
                  <a:cubicBezTo>
                    <a:pt x="311" y="1835"/>
                    <a:pt x="453" y="1811"/>
                    <a:pt x="596" y="1787"/>
                  </a:cubicBezTo>
                  <a:cubicBezTo>
                    <a:pt x="1549" y="1620"/>
                    <a:pt x="2430" y="1156"/>
                    <a:pt x="3097" y="453"/>
                  </a:cubicBezTo>
                  <a:cubicBezTo>
                    <a:pt x="3204" y="358"/>
                    <a:pt x="3299" y="251"/>
                    <a:pt x="3382" y="132"/>
                  </a:cubicBezTo>
                  <a:cubicBezTo>
                    <a:pt x="3418" y="96"/>
                    <a:pt x="3454" y="49"/>
                    <a:pt x="3466" y="1"/>
                  </a:cubicBezTo>
                  <a:cubicBezTo>
                    <a:pt x="3465" y="1"/>
                    <a:pt x="3465" y="0"/>
                    <a:pt x="3464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8;p42">
              <a:extLst>
                <a:ext uri="{FF2B5EF4-FFF2-40B4-BE49-F238E27FC236}">
                  <a16:creationId xmlns:a16="http://schemas.microsoft.com/office/drawing/2014/main" id="{9F16F61E-A1F5-4BB8-975C-C6851953B1E8}"/>
                </a:ext>
              </a:extLst>
            </p:cNvPr>
            <p:cNvSpPr/>
            <p:nvPr/>
          </p:nvSpPr>
          <p:spPr>
            <a:xfrm>
              <a:off x="2684957" y="3260100"/>
              <a:ext cx="6036" cy="38480"/>
            </a:xfrm>
            <a:custGeom>
              <a:avLst/>
              <a:gdLst/>
              <a:ahLst/>
              <a:cxnLst/>
              <a:rect l="l" t="t" r="r" b="b"/>
              <a:pathLst>
                <a:path w="144" h="918" extrusionOk="0">
                  <a:moveTo>
                    <a:pt x="36" y="0"/>
                  </a:moveTo>
                  <a:cubicBezTo>
                    <a:pt x="0" y="155"/>
                    <a:pt x="0" y="310"/>
                    <a:pt x="36" y="465"/>
                  </a:cubicBezTo>
                  <a:cubicBezTo>
                    <a:pt x="36" y="619"/>
                    <a:pt x="60" y="762"/>
                    <a:pt x="119" y="917"/>
                  </a:cubicBezTo>
                  <a:cubicBezTo>
                    <a:pt x="143" y="607"/>
                    <a:pt x="119" y="298"/>
                    <a:pt x="3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9;p42">
              <a:extLst>
                <a:ext uri="{FF2B5EF4-FFF2-40B4-BE49-F238E27FC236}">
                  <a16:creationId xmlns:a16="http://schemas.microsoft.com/office/drawing/2014/main" id="{62B5D248-7A30-4A0E-B34B-19B455D30247}"/>
                </a:ext>
              </a:extLst>
            </p:cNvPr>
            <p:cNvSpPr/>
            <p:nvPr/>
          </p:nvSpPr>
          <p:spPr>
            <a:xfrm>
              <a:off x="2643041" y="2134099"/>
              <a:ext cx="142771" cy="251170"/>
            </a:xfrm>
            <a:custGeom>
              <a:avLst/>
              <a:gdLst/>
              <a:ahLst/>
              <a:cxnLst/>
              <a:rect l="l" t="t" r="r" b="b"/>
              <a:pathLst>
                <a:path w="3406" h="5992" extrusionOk="0">
                  <a:moveTo>
                    <a:pt x="2426" y="0"/>
                  </a:moveTo>
                  <a:cubicBezTo>
                    <a:pt x="1307" y="0"/>
                    <a:pt x="624" y="617"/>
                    <a:pt x="417" y="1003"/>
                  </a:cubicBezTo>
                  <a:cubicBezTo>
                    <a:pt x="179" y="1408"/>
                    <a:pt x="36" y="1860"/>
                    <a:pt x="0" y="2324"/>
                  </a:cubicBezTo>
                  <a:cubicBezTo>
                    <a:pt x="0" y="2801"/>
                    <a:pt x="36" y="3277"/>
                    <a:pt x="119" y="3753"/>
                  </a:cubicBezTo>
                  <a:cubicBezTo>
                    <a:pt x="191" y="4313"/>
                    <a:pt x="274" y="4872"/>
                    <a:pt x="345" y="5432"/>
                  </a:cubicBezTo>
                  <a:cubicBezTo>
                    <a:pt x="357" y="5563"/>
                    <a:pt x="393" y="5682"/>
                    <a:pt x="441" y="5801"/>
                  </a:cubicBezTo>
                  <a:cubicBezTo>
                    <a:pt x="488" y="5908"/>
                    <a:pt x="595" y="5992"/>
                    <a:pt x="726" y="5992"/>
                  </a:cubicBezTo>
                  <a:lnTo>
                    <a:pt x="3405" y="146"/>
                  </a:lnTo>
                  <a:cubicBezTo>
                    <a:pt x="3049" y="43"/>
                    <a:pt x="2722" y="0"/>
                    <a:pt x="242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90;p42">
              <a:extLst>
                <a:ext uri="{FF2B5EF4-FFF2-40B4-BE49-F238E27FC236}">
                  <a16:creationId xmlns:a16="http://schemas.microsoft.com/office/drawing/2014/main" id="{4283EA16-4F55-4F41-BA08-361CE88019AB}"/>
                </a:ext>
              </a:extLst>
            </p:cNvPr>
            <p:cNvSpPr/>
            <p:nvPr/>
          </p:nvSpPr>
          <p:spPr>
            <a:xfrm>
              <a:off x="2632269" y="2299543"/>
              <a:ext cx="40744" cy="57678"/>
            </a:xfrm>
            <a:custGeom>
              <a:avLst/>
              <a:gdLst/>
              <a:ahLst/>
              <a:cxnLst/>
              <a:rect l="l" t="t" r="r" b="b"/>
              <a:pathLst>
                <a:path w="972" h="1376" extrusionOk="0">
                  <a:moveTo>
                    <a:pt x="626" y="1"/>
                  </a:moveTo>
                  <a:cubicBezTo>
                    <a:pt x="360" y="1"/>
                    <a:pt x="0" y="105"/>
                    <a:pt x="31" y="687"/>
                  </a:cubicBezTo>
                  <a:cubicBezTo>
                    <a:pt x="61" y="1263"/>
                    <a:pt x="433" y="1376"/>
                    <a:pt x="700" y="1376"/>
                  </a:cubicBezTo>
                  <a:cubicBezTo>
                    <a:pt x="853" y="1376"/>
                    <a:pt x="972" y="1339"/>
                    <a:pt x="972" y="1330"/>
                  </a:cubicBezTo>
                  <a:cubicBezTo>
                    <a:pt x="972" y="1306"/>
                    <a:pt x="900" y="32"/>
                    <a:pt x="900" y="32"/>
                  </a:cubicBezTo>
                  <a:cubicBezTo>
                    <a:pt x="892" y="32"/>
                    <a:pt x="773" y="1"/>
                    <a:pt x="626" y="1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91;p42">
              <a:extLst>
                <a:ext uri="{FF2B5EF4-FFF2-40B4-BE49-F238E27FC236}">
                  <a16:creationId xmlns:a16="http://schemas.microsoft.com/office/drawing/2014/main" id="{A4478456-9382-4F38-BA34-79A7A2B8D71C}"/>
                </a:ext>
              </a:extLst>
            </p:cNvPr>
            <p:cNvSpPr/>
            <p:nvPr/>
          </p:nvSpPr>
          <p:spPr>
            <a:xfrm>
              <a:off x="2642035" y="2311867"/>
              <a:ext cx="18989" cy="32654"/>
            </a:xfrm>
            <a:custGeom>
              <a:avLst/>
              <a:gdLst/>
              <a:ahLst/>
              <a:cxnLst/>
              <a:rect l="l" t="t" r="r" b="b"/>
              <a:pathLst>
                <a:path w="453" h="779" extrusionOk="0">
                  <a:moveTo>
                    <a:pt x="215" y="0"/>
                  </a:moveTo>
                  <a:cubicBezTo>
                    <a:pt x="143" y="12"/>
                    <a:pt x="84" y="72"/>
                    <a:pt x="48" y="143"/>
                  </a:cubicBezTo>
                  <a:cubicBezTo>
                    <a:pt x="24" y="227"/>
                    <a:pt x="0" y="310"/>
                    <a:pt x="12" y="405"/>
                  </a:cubicBezTo>
                  <a:cubicBezTo>
                    <a:pt x="12" y="560"/>
                    <a:pt x="108" y="715"/>
                    <a:pt x="262" y="774"/>
                  </a:cubicBezTo>
                  <a:cubicBezTo>
                    <a:pt x="275" y="777"/>
                    <a:pt x="288" y="779"/>
                    <a:pt x="301" y="779"/>
                  </a:cubicBezTo>
                  <a:cubicBezTo>
                    <a:pt x="335" y="779"/>
                    <a:pt x="370" y="768"/>
                    <a:pt x="405" y="750"/>
                  </a:cubicBezTo>
                  <a:cubicBezTo>
                    <a:pt x="441" y="727"/>
                    <a:pt x="453" y="703"/>
                    <a:pt x="441" y="703"/>
                  </a:cubicBezTo>
                  <a:lnTo>
                    <a:pt x="441" y="703"/>
                  </a:lnTo>
                  <a:cubicBezTo>
                    <a:pt x="441" y="703"/>
                    <a:pt x="429" y="715"/>
                    <a:pt x="405" y="727"/>
                  </a:cubicBezTo>
                  <a:cubicBezTo>
                    <a:pt x="380" y="735"/>
                    <a:pt x="349" y="744"/>
                    <a:pt x="320" y="744"/>
                  </a:cubicBezTo>
                  <a:cubicBezTo>
                    <a:pt x="308" y="744"/>
                    <a:pt x="297" y="742"/>
                    <a:pt x="286" y="739"/>
                  </a:cubicBezTo>
                  <a:cubicBezTo>
                    <a:pt x="167" y="667"/>
                    <a:pt x="84" y="536"/>
                    <a:pt x="84" y="393"/>
                  </a:cubicBezTo>
                  <a:cubicBezTo>
                    <a:pt x="84" y="322"/>
                    <a:pt x="96" y="239"/>
                    <a:pt x="119" y="167"/>
                  </a:cubicBezTo>
                  <a:cubicBezTo>
                    <a:pt x="131" y="108"/>
                    <a:pt x="179" y="60"/>
                    <a:pt x="238" y="48"/>
                  </a:cubicBezTo>
                  <a:cubicBezTo>
                    <a:pt x="247" y="45"/>
                    <a:pt x="256" y="44"/>
                    <a:pt x="265" y="44"/>
                  </a:cubicBezTo>
                  <a:cubicBezTo>
                    <a:pt x="291" y="44"/>
                    <a:pt x="316" y="57"/>
                    <a:pt x="334" y="84"/>
                  </a:cubicBezTo>
                  <a:cubicBezTo>
                    <a:pt x="346" y="108"/>
                    <a:pt x="334" y="119"/>
                    <a:pt x="346" y="131"/>
                  </a:cubicBezTo>
                  <a:cubicBezTo>
                    <a:pt x="346" y="131"/>
                    <a:pt x="358" y="108"/>
                    <a:pt x="346" y="72"/>
                  </a:cubicBezTo>
                  <a:cubicBezTo>
                    <a:pt x="334" y="48"/>
                    <a:pt x="322" y="36"/>
                    <a:pt x="310" y="24"/>
                  </a:cubicBezTo>
                  <a:cubicBezTo>
                    <a:pt x="274" y="0"/>
                    <a:pt x="250" y="0"/>
                    <a:pt x="21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92;p42">
              <a:extLst>
                <a:ext uri="{FF2B5EF4-FFF2-40B4-BE49-F238E27FC236}">
                  <a16:creationId xmlns:a16="http://schemas.microsoft.com/office/drawing/2014/main" id="{66ABE536-9231-4D11-AE44-833B2E895445}"/>
                </a:ext>
              </a:extLst>
            </p:cNvPr>
            <p:cNvSpPr/>
            <p:nvPr/>
          </p:nvSpPr>
          <p:spPr>
            <a:xfrm>
              <a:off x="2658508" y="2147177"/>
              <a:ext cx="205144" cy="370341"/>
            </a:xfrm>
            <a:custGeom>
              <a:avLst/>
              <a:gdLst/>
              <a:ahLst/>
              <a:cxnLst/>
              <a:rect l="l" t="t" r="r" b="b"/>
              <a:pathLst>
                <a:path w="4894" h="8835" extrusionOk="0">
                  <a:moveTo>
                    <a:pt x="2191" y="0"/>
                  </a:moveTo>
                  <a:cubicBezTo>
                    <a:pt x="2183" y="0"/>
                    <a:pt x="2175" y="0"/>
                    <a:pt x="2167" y="0"/>
                  </a:cubicBezTo>
                  <a:lnTo>
                    <a:pt x="2048" y="0"/>
                  </a:lnTo>
                  <a:cubicBezTo>
                    <a:pt x="679" y="108"/>
                    <a:pt x="0" y="1334"/>
                    <a:pt x="143" y="2691"/>
                  </a:cubicBezTo>
                  <a:lnTo>
                    <a:pt x="334" y="7049"/>
                  </a:lnTo>
                  <a:lnTo>
                    <a:pt x="3596" y="8835"/>
                  </a:lnTo>
                  <a:lnTo>
                    <a:pt x="3584" y="6882"/>
                  </a:lnTo>
                  <a:cubicBezTo>
                    <a:pt x="3584" y="6882"/>
                    <a:pt x="4894" y="6656"/>
                    <a:pt x="4894" y="5334"/>
                  </a:cubicBezTo>
                  <a:cubicBezTo>
                    <a:pt x="4894" y="4703"/>
                    <a:pt x="4775" y="3394"/>
                    <a:pt x="4656" y="2215"/>
                  </a:cubicBezTo>
                  <a:cubicBezTo>
                    <a:pt x="4525" y="949"/>
                    <a:pt x="3466" y="0"/>
                    <a:pt x="2191" y="0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93;p42">
              <a:extLst>
                <a:ext uri="{FF2B5EF4-FFF2-40B4-BE49-F238E27FC236}">
                  <a16:creationId xmlns:a16="http://schemas.microsoft.com/office/drawing/2014/main" id="{3596A5D1-6B35-4962-B0D4-6299845C8F31}"/>
                </a:ext>
              </a:extLst>
            </p:cNvPr>
            <p:cNvSpPr/>
            <p:nvPr/>
          </p:nvSpPr>
          <p:spPr>
            <a:xfrm>
              <a:off x="2736850" y="2416658"/>
              <a:ext cx="71930" cy="34582"/>
            </a:xfrm>
            <a:custGeom>
              <a:avLst/>
              <a:gdLst/>
              <a:ahLst/>
              <a:cxnLst/>
              <a:rect l="l" t="t" r="r" b="b"/>
              <a:pathLst>
                <a:path w="1716" h="825" extrusionOk="0">
                  <a:moveTo>
                    <a:pt x="1" y="1"/>
                  </a:moveTo>
                  <a:cubicBezTo>
                    <a:pt x="1" y="1"/>
                    <a:pt x="351" y="825"/>
                    <a:pt x="1454" y="825"/>
                  </a:cubicBezTo>
                  <a:cubicBezTo>
                    <a:pt x="1537" y="825"/>
                    <a:pt x="1624" y="820"/>
                    <a:pt x="1715" y="810"/>
                  </a:cubicBezTo>
                  <a:lnTo>
                    <a:pt x="1715" y="453"/>
                  </a:lnTo>
                  <a:cubicBezTo>
                    <a:pt x="1674" y="455"/>
                    <a:pt x="1634" y="456"/>
                    <a:pt x="1594" y="456"/>
                  </a:cubicBezTo>
                  <a:cubicBezTo>
                    <a:pt x="1029" y="456"/>
                    <a:pt x="478" y="30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94;p42">
              <a:extLst>
                <a:ext uri="{FF2B5EF4-FFF2-40B4-BE49-F238E27FC236}">
                  <a16:creationId xmlns:a16="http://schemas.microsoft.com/office/drawing/2014/main" id="{99019FBF-D4A0-4B99-9BDE-C384F54845E2}"/>
                </a:ext>
              </a:extLst>
            </p:cNvPr>
            <p:cNvSpPr/>
            <p:nvPr/>
          </p:nvSpPr>
          <p:spPr>
            <a:xfrm>
              <a:off x="2819676" y="2268944"/>
              <a:ext cx="16012" cy="15048"/>
            </a:xfrm>
            <a:custGeom>
              <a:avLst/>
              <a:gdLst/>
              <a:ahLst/>
              <a:cxnLst/>
              <a:rect l="l" t="t" r="r" b="b"/>
              <a:pathLst>
                <a:path w="382" h="359" extrusionOk="0">
                  <a:moveTo>
                    <a:pt x="180" y="0"/>
                  </a:moveTo>
                  <a:cubicBezTo>
                    <a:pt x="72" y="12"/>
                    <a:pt x="1" y="96"/>
                    <a:pt x="1" y="203"/>
                  </a:cubicBezTo>
                  <a:cubicBezTo>
                    <a:pt x="12" y="291"/>
                    <a:pt x="84" y="359"/>
                    <a:pt x="180" y="359"/>
                  </a:cubicBezTo>
                  <a:cubicBezTo>
                    <a:pt x="188" y="359"/>
                    <a:pt x="196" y="359"/>
                    <a:pt x="203" y="358"/>
                  </a:cubicBezTo>
                  <a:cubicBezTo>
                    <a:pt x="299" y="358"/>
                    <a:pt x="382" y="274"/>
                    <a:pt x="370" y="167"/>
                  </a:cubicBezTo>
                  <a:cubicBezTo>
                    <a:pt x="370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595;p42">
              <a:extLst>
                <a:ext uri="{FF2B5EF4-FFF2-40B4-BE49-F238E27FC236}">
                  <a16:creationId xmlns:a16="http://schemas.microsoft.com/office/drawing/2014/main" id="{7C0280BC-2022-42E4-A692-4B4E5B1F1087}"/>
                </a:ext>
              </a:extLst>
            </p:cNvPr>
            <p:cNvSpPr/>
            <p:nvPr/>
          </p:nvSpPr>
          <p:spPr>
            <a:xfrm>
              <a:off x="2811209" y="2255950"/>
              <a:ext cx="32486" cy="8719"/>
            </a:xfrm>
            <a:custGeom>
              <a:avLst/>
              <a:gdLst/>
              <a:ahLst/>
              <a:cxnLst/>
              <a:rect l="l" t="t" r="r" b="b"/>
              <a:pathLst>
                <a:path w="775" h="208" extrusionOk="0">
                  <a:moveTo>
                    <a:pt x="393" y="1"/>
                  </a:moveTo>
                  <a:cubicBezTo>
                    <a:pt x="286" y="13"/>
                    <a:pt x="179" y="37"/>
                    <a:pt x="96" y="108"/>
                  </a:cubicBezTo>
                  <a:cubicBezTo>
                    <a:pt x="36" y="156"/>
                    <a:pt x="1" y="179"/>
                    <a:pt x="24" y="203"/>
                  </a:cubicBezTo>
                  <a:cubicBezTo>
                    <a:pt x="26" y="206"/>
                    <a:pt x="29" y="207"/>
                    <a:pt x="33" y="207"/>
                  </a:cubicBezTo>
                  <a:cubicBezTo>
                    <a:pt x="71" y="207"/>
                    <a:pt x="213" y="131"/>
                    <a:pt x="393" y="120"/>
                  </a:cubicBezTo>
                  <a:cubicBezTo>
                    <a:pt x="567" y="120"/>
                    <a:pt x="697" y="199"/>
                    <a:pt x="745" y="199"/>
                  </a:cubicBezTo>
                  <a:cubicBezTo>
                    <a:pt x="753" y="199"/>
                    <a:pt x="759" y="197"/>
                    <a:pt x="763" y="191"/>
                  </a:cubicBezTo>
                  <a:cubicBezTo>
                    <a:pt x="774" y="179"/>
                    <a:pt x="751" y="144"/>
                    <a:pt x="691" y="96"/>
                  </a:cubicBezTo>
                  <a:cubicBezTo>
                    <a:pt x="596" y="37"/>
                    <a:pt x="501" y="1"/>
                    <a:pt x="393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96;p42">
              <a:extLst>
                <a:ext uri="{FF2B5EF4-FFF2-40B4-BE49-F238E27FC236}">
                  <a16:creationId xmlns:a16="http://schemas.microsoft.com/office/drawing/2014/main" id="{B4A89826-08A9-40D3-A54B-1D6A8C992523}"/>
                </a:ext>
              </a:extLst>
            </p:cNvPr>
            <p:cNvSpPr/>
            <p:nvPr/>
          </p:nvSpPr>
          <p:spPr>
            <a:xfrm>
              <a:off x="2737353" y="2270873"/>
              <a:ext cx="16012" cy="15132"/>
            </a:xfrm>
            <a:custGeom>
              <a:avLst/>
              <a:gdLst/>
              <a:ahLst/>
              <a:cxnLst/>
              <a:rect l="l" t="t" r="r" b="b"/>
              <a:pathLst>
                <a:path w="382" h="361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"/>
                    <a:pt x="0" y="85"/>
                    <a:pt x="0" y="193"/>
                  </a:cubicBezTo>
                  <a:cubicBezTo>
                    <a:pt x="0" y="193"/>
                    <a:pt x="0" y="193"/>
                    <a:pt x="0" y="204"/>
                  </a:cubicBezTo>
                  <a:cubicBezTo>
                    <a:pt x="11" y="293"/>
                    <a:pt x="84" y="361"/>
                    <a:pt x="170" y="361"/>
                  </a:cubicBezTo>
                  <a:cubicBezTo>
                    <a:pt x="177" y="361"/>
                    <a:pt x="184" y="360"/>
                    <a:pt x="191" y="359"/>
                  </a:cubicBezTo>
                  <a:cubicBezTo>
                    <a:pt x="298" y="347"/>
                    <a:pt x="381" y="264"/>
                    <a:pt x="370" y="169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59" y="69"/>
                    <a:pt x="286" y="1"/>
                    <a:pt x="200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97;p42">
              <a:extLst>
                <a:ext uri="{FF2B5EF4-FFF2-40B4-BE49-F238E27FC236}">
                  <a16:creationId xmlns:a16="http://schemas.microsoft.com/office/drawing/2014/main" id="{2DC9C6B1-E0BD-440D-84A4-FB58A484EF85}"/>
                </a:ext>
              </a:extLst>
            </p:cNvPr>
            <p:cNvSpPr/>
            <p:nvPr/>
          </p:nvSpPr>
          <p:spPr>
            <a:xfrm>
              <a:off x="2726371" y="2256789"/>
              <a:ext cx="32486" cy="10312"/>
            </a:xfrm>
            <a:custGeom>
              <a:avLst/>
              <a:gdLst/>
              <a:ahLst/>
              <a:cxnLst/>
              <a:rect l="l" t="t" r="r" b="b"/>
              <a:pathLst>
                <a:path w="775" h="246" extrusionOk="0">
                  <a:moveTo>
                    <a:pt x="457" y="0"/>
                  </a:moveTo>
                  <a:cubicBezTo>
                    <a:pt x="432" y="0"/>
                    <a:pt x="407" y="2"/>
                    <a:pt x="382" y="5"/>
                  </a:cubicBezTo>
                  <a:cubicBezTo>
                    <a:pt x="274" y="17"/>
                    <a:pt x="179" y="52"/>
                    <a:pt x="96" y="124"/>
                  </a:cubicBezTo>
                  <a:cubicBezTo>
                    <a:pt x="36" y="183"/>
                    <a:pt x="1" y="219"/>
                    <a:pt x="36" y="243"/>
                  </a:cubicBezTo>
                  <a:cubicBezTo>
                    <a:pt x="38" y="245"/>
                    <a:pt x="41" y="246"/>
                    <a:pt x="45" y="246"/>
                  </a:cubicBezTo>
                  <a:cubicBezTo>
                    <a:pt x="84" y="246"/>
                    <a:pt x="209" y="144"/>
                    <a:pt x="393" y="112"/>
                  </a:cubicBezTo>
                  <a:cubicBezTo>
                    <a:pt x="419" y="109"/>
                    <a:pt x="444" y="108"/>
                    <a:pt x="468" y="108"/>
                  </a:cubicBezTo>
                  <a:cubicBezTo>
                    <a:pt x="609" y="108"/>
                    <a:pt x="716" y="152"/>
                    <a:pt x="751" y="152"/>
                  </a:cubicBezTo>
                  <a:cubicBezTo>
                    <a:pt x="757" y="152"/>
                    <a:pt x="761" y="151"/>
                    <a:pt x="763" y="148"/>
                  </a:cubicBezTo>
                  <a:cubicBezTo>
                    <a:pt x="774" y="148"/>
                    <a:pt x="751" y="100"/>
                    <a:pt x="679" y="52"/>
                  </a:cubicBezTo>
                  <a:cubicBezTo>
                    <a:pt x="615" y="16"/>
                    <a:pt x="538" y="0"/>
                    <a:pt x="457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98;p42">
              <a:extLst>
                <a:ext uri="{FF2B5EF4-FFF2-40B4-BE49-F238E27FC236}">
                  <a16:creationId xmlns:a16="http://schemas.microsoft.com/office/drawing/2014/main" id="{0869CA50-2D7C-4C26-B96C-66E98126F995}"/>
                </a:ext>
              </a:extLst>
            </p:cNvPr>
            <p:cNvSpPr/>
            <p:nvPr/>
          </p:nvSpPr>
          <p:spPr>
            <a:xfrm>
              <a:off x="2785766" y="2261944"/>
              <a:ext cx="26995" cy="70757"/>
            </a:xfrm>
            <a:custGeom>
              <a:avLst/>
              <a:gdLst/>
              <a:ahLst/>
              <a:cxnLst/>
              <a:rect l="l" t="t" r="r" b="b"/>
              <a:pathLst>
                <a:path w="644" h="1688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346"/>
                    <a:pt x="215" y="691"/>
                    <a:pt x="358" y="1025"/>
                  </a:cubicBezTo>
                  <a:lnTo>
                    <a:pt x="524" y="1418"/>
                  </a:lnTo>
                  <a:cubicBezTo>
                    <a:pt x="548" y="1453"/>
                    <a:pt x="560" y="1513"/>
                    <a:pt x="560" y="1560"/>
                  </a:cubicBezTo>
                  <a:cubicBezTo>
                    <a:pt x="548" y="1596"/>
                    <a:pt x="500" y="1620"/>
                    <a:pt x="453" y="1620"/>
                  </a:cubicBezTo>
                  <a:cubicBezTo>
                    <a:pt x="346" y="1620"/>
                    <a:pt x="227" y="1644"/>
                    <a:pt x="119" y="1680"/>
                  </a:cubicBezTo>
                  <a:cubicBezTo>
                    <a:pt x="169" y="1684"/>
                    <a:pt x="216" y="1687"/>
                    <a:pt x="262" y="1687"/>
                  </a:cubicBezTo>
                  <a:cubicBezTo>
                    <a:pt x="327" y="1687"/>
                    <a:pt x="390" y="1682"/>
                    <a:pt x="453" y="1668"/>
                  </a:cubicBezTo>
                  <a:cubicBezTo>
                    <a:pt x="489" y="1668"/>
                    <a:pt x="512" y="1668"/>
                    <a:pt x="536" y="1656"/>
                  </a:cubicBezTo>
                  <a:cubicBezTo>
                    <a:pt x="584" y="1644"/>
                    <a:pt x="608" y="1620"/>
                    <a:pt x="619" y="1584"/>
                  </a:cubicBezTo>
                  <a:cubicBezTo>
                    <a:pt x="643" y="1513"/>
                    <a:pt x="631" y="1441"/>
                    <a:pt x="596" y="1382"/>
                  </a:cubicBezTo>
                  <a:cubicBezTo>
                    <a:pt x="548" y="1251"/>
                    <a:pt x="489" y="1120"/>
                    <a:pt x="441" y="989"/>
                  </a:cubicBezTo>
                  <a:cubicBezTo>
                    <a:pt x="322" y="644"/>
                    <a:pt x="167" y="310"/>
                    <a:pt x="0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99;p42">
              <a:extLst>
                <a:ext uri="{FF2B5EF4-FFF2-40B4-BE49-F238E27FC236}">
                  <a16:creationId xmlns:a16="http://schemas.microsoft.com/office/drawing/2014/main" id="{8682581B-78B5-4101-807A-1D7429F3108E}"/>
                </a:ext>
              </a:extLst>
            </p:cNvPr>
            <p:cNvSpPr/>
            <p:nvPr/>
          </p:nvSpPr>
          <p:spPr>
            <a:xfrm>
              <a:off x="2764305" y="2338819"/>
              <a:ext cx="29468" cy="23977"/>
            </a:xfrm>
            <a:custGeom>
              <a:avLst/>
              <a:gdLst/>
              <a:ahLst/>
              <a:cxnLst/>
              <a:rect l="l" t="t" r="r" b="b"/>
              <a:pathLst>
                <a:path w="703" h="572" extrusionOk="0">
                  <a:moveTo>
                    <a:pt x="36" y="0"/>
                  </a:moveTo>
                  <a:cubicBezTo>
                    <a:pt x="24" y="0"/>
                    <a:pt x="0" y="48"/>
                    <a:pt x="12" y="143"/>
                  </a:cubicBezTo>
                  <a:cubicBezTo>
                    <a:pt x="36" y="274"/>
                    <a:pt x="96" y="381"/>
                    <a:pt x="191" y="453"/>
                  </a:cubicBezTo>
                  <a:cubicBezTo>
                    <a:pt x="298" y="536"/>
                    <a:pt x="417" y="572"/>
                    <a:pt x="548" y="572"/>
                  </a:cubicBezTo>
                  <a:cubicBezTo>
                    <a:pt x="643" y="572"/>
                    <a:pt x="703" y="560"/>
                    <a:pt x="703" y="524"/>
                  </a:cubicBezTo>
                  <a:cubicBezTo>
                    <a:pt x="691" y="500"/>
                    <a:pt x="465" y="524"/>
                    <a:pt x="274" y="369"/>
                  </a:cubicBezTo>
                  <a:cubicBezTo>
                    <a:pt x="84" y="215"/>
                    <a:pt x="72" y="0"/>
                    <a:pt x="36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00;p42">
              <a:extLst>
                <a:ext uri="{FF2B5EF4-FFF2-40B4-BE49-F238E27FC236}">
                  <a16:creationId xmlns:a16="http://schemas.microsoft.com/office/drawing/2014/main" id="{4A250277-BA8F-4493-AB0C-223E00F0AF52}"/>
                </a:ext>
              </a:extLst>
            </p:cNvPr>
            <p:cNvSpPr/>
            <p:nvPr/>
          </p:nvSpPr>
          <p:spPr>
            <a:xfrm>
              <a:off x="2718868" y="2220531"/>
              <a:ext cx="40492" cy="11779"/>
            </a:xfrm>
            <a:custGeom>
              <a:avLst/>
              <a:gdLst/>
              <a:ahLst/>
              <a:cxnLst/>
              <a:rect l="l" t="t" r="r" b="b"/>
              <a:pathLst>
                <a:path w="966" h="281" extrusionOk="0">
                  <a:moveTo>
                    <a:pt x="596" y="1"/>
                  </a:moveTo>
                  <a:cubicBezTo>
                    <a:pt x="557" y="1"/>
                    <a:pt x="517" y="5"/>
                    <a:pt x="477" y="12"/>
                  </a:cubicBezTo>
                  <a:cubicBezTo>
                    <a:pt x="358" y="24"/>
                    <a:pt x="239" y="72"/>
                    <a:pt x="132" y="132"/>
                  </a:cubicBezTo>
                  <a:cubicBezTo>
                    <a:pt x="60" y="191"/>
                    <a:pt x="1" y="215"/>
                    <a:pt x="37" y="262"/>
                  </a:cubicBezTo>
                  <a:cubicBezTo>
                    <a:pt x="46" y="275"/>
                    <a:pt x="66" y="280"/>
                    <a:pt x="96" y="280"/>
                  </a:cubicBezTo>
                  <a:cubicBezTo>
                    <a:pt x="177" y="280"/>
                    <a:pt x="326" y="241"/>
                    <a:pt x="501" y="215"/>
                  </a:cubicBezTo>
                  <a:cubicBezTo>
                    <a:pt x="739" y="179"/>
                    <a:pt x="942" y="203"/>
                    <a:pt x="953" y="143"/>
                  </a:cubicBezTo>
                  <a:cubicBezTo>
                    <a:pt x="965" y="120"/>
                    <a:pt x="918" y="84"/>
                    <a:pt x="834" y="48"/>
                  </a:cubicBezTo>
                  <a:cubicBezTo>
                    <a:pt x="755" y="16"/>
                    <a:pt x="676" y="1"/>
                    <a:pt x="596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01;p42">
              <a:extLst>
                <a:ext uri="{FF2B5EF4-FFF2-40B4-BE49-F238E27FC236}">
                  <a16:creationId xmlns:a16="http://schemas.microsoft.com/office/drawing/2014/main" id="{2D529508-B455-4F22-8678-965C2F4DCB15}"/>
                </a:ext>
              </a:extLst>
            </p:cNvPr>
            <p:cNvSpPr/>
            <p:nvPr/>
          </p:nvSpPr>
          <p:spPr>
            <a:xfrm>
              <a:off x="2808736" y="2233902"/>
              <a:ext cx="30474" cy="9515"/>
            </a:xfrm>
            <a:custGeom>
              <a:avLst/>
              <a:gdLst/>
              <a:ahLst/>
              <a:cxnLst/>
              <a:rect l="l" t="t" r="r" b="b"/>
              <a:pathLst>
                <a:path w="727" h="227" extrusionOk="0">
                  <a:moveTo>
                    <a:pt x="339" y="1"/>
                  </a:moveTo>
                  <a:cubicBezTo>
                    <a:pt x="249" y="1"/>
                    <a:pt x="168" y="33"/>
                    <a:pt x="95" y="74"/>
                  </a:cubicBezTo>
                  <a:cubicBezTo>
                    <a:pt x="36" y="122"/>
                    <a:pt x="0" y="146"/>
                    <a:pt x="36" y="194"/>
                  </a:cubicBezTo>
                  <a:cubicBezTo>
                    <a:pt x="45" y="213"/>
                    <a:pt x="74" y="218"/>
                    <a:pt x="115" y="218"/>
                  </a:cubicBezTo>
                  <a:cubicBezTo>
                    <a:pt x="178" y="218"/>
                    <a:pt x="269" y="205"/>
                    <a:pt x="369" y="205"/>
                  </a:cubicBezTo>
                  <a:cubicBezTo>
                    <a:pt x="480" y="205"/>
                    <a:pt x="581" y="227"/>
                    <a:pt x="646" y="227"/>
                  </a:cubicBezTo>
                  <a:cubicBezTo>
                    <a:pt x="679" y="227"/>
                    <a:pt x="703" y="221"/>
                    <a:pt x="714" y="205"/>
                  </a:cubicBezTo>
                  <a:cubicBezTo>
                    <a:pt x="726" y="182"/>
                    <a:pt x="714" y="134"/>
                    <a:pt x="655" y="86"/>
                  </a:cubicBezTo>
                  <a:cubicBezTo>
                    <a:pt x="572" y="27"/>
                    <a:pt x="476" y="3"/>
                    <a:pt x="381" y="3"/>
                  </a:cubicBezTo>
                  <a:cubicBezTo>
                    <a:pt x="367" y="1"/>
                    <a:pt x="353" y="1"/>
                    <a:pt x="339" y="1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02;p42">
              <a:extLst>
                <a:ext uri="{FF2B5EF4-FFF2-40B4-BE49-F238E27FC236}">
                  <a16:creationId xmlns:a16="http://schemas.microsoft.com/office/drawing/2014/main" id="{92B6703C-8B80-450F-8934-4C4BA9CD4C5F}"/>
                </a:ext>
              </a:extLst>
            </p:cNvPr>
            <p:cNvSpPr/>
            <p:nvPr/>
          </p:nvSpPr>
          <p:spPr>
            <a:xfrm>
              <a:off x="2652011" y="2136908"/>
              <a:ext cx="181209" cy="189509"/>
            </a:xfrm>
            <a:custGeom>
              <a:avLst/>
              <a:gdLst/>
              <a:ahLst/>
              <a:cxnLst/>
              <a:rect l="l" t="t" r="r" b="b"/>
              <a:pathLst>
                <a:path w="4323" h="4521" extrusionOk="0">
                  <a:moveTo>
                    <a:pt x="2690" y="0"/>
                  </a:moveTo>
                  <a:cubicBezTo>
                    <a:pt x="2417" y="0"/>
                    <a:pt x="2139" y="49"/>
                    <a:pt x="1858" y="91"/>
                  </a:cubicBezTo>
                  <a:cubicBezTo>
                    <a:pt x="1477" y="138"/>
                    <a:pt x="1108" y="281"/>
                    <a:pt x="798" y="507"/>
                  </a:cubicBezTo>
                  <a:cubicBezTo>
                    <a:pt x="322" y="888"/>
                    <a:pt x="36" y="1472"/>
                    <a:pt x="24" y="2091"/>
                  </a:cubicBezTo>
                  <a:cubicBezTo>
                    <a:pt x="0" y="2686"/>
                    <a:pt x="72" y="3281"/>
                    <a:pt x="227" y="3865"/>
                  </a:cubicBezTo>
                  <a:lnTo>
                    <a:pt x="274" y="3853"/>
                  </a:lnTo>
                  <a:lnTo>
                    <a:pt x="274" y="3853"/>
                  </a:lnTo>
                  <a:cubicBezTo>
                    <a:pt x="227" y="4008"/>
                    <a:pt x="227" y="4162"/>
                    <a:pt x="262" y="4305"/>
                  </a:cubicBezTo>
                  <a:cubicBezTo>
                    <a:pt x="302" y="4433"/>
                    <a:pt x="422" y="4520"/>
                    <a:pt x="550" y="4520"/>
                  </a:cubicBezTo>
                  <a:cubicBezTo>
                    <a:pt x="577" y="4520"/>
                    <a:pt x="604" y="4516"/>
                    <a:pt x="632" y="4508"/>
                  </a:cubicBezTo>
                  <a:cubicBezTo>
                    <a:pt x="786" y="4436"/>
                    <a:pt x="786" y="4210"/>
                    <a:pt x="786" y="4032"/>
                  </a:cubicBezTo>
                  <a:cubicBezTo>
                    <a:pt x="751" y="3424"/>
                    <a:pt x="751" y="2805"/>
                    <a:pt x="786" y="2198"/>
                  </a:cubicBezTo>
                  <a:cubicBezTo>
                    <a:pt x="822" y="1746"/>
                    <a:pt x="1072" y="1186"/>
                    <a:pt x="1429" y="972"/>
                  </a:cubicBezTo>
                  <a:cubicBezTo>
                    <a:pt x="1665" y="815"/>
                    <a:pt x="1927" y="763"/>
                    <a:pt x="2180" y="763"/>
                  </a:cubicBezTo>
                  <a:cubicBezTo>
                    <a:pt x="2616" y="763"/>
                    <a:pt x="3022" y="918"/>
                    <a:pt x="3203" y="948"/>
                  </a:cubicBezTo>
                  <a:cubicBezTo>
                    <a:pt x="3351" y="820"/>
                    <a:pt x="3494" y="769"/>
                    <a:pt x="3630" y="769"/>
                  </a:cubicBezTo>
                  <a:cubicBezTo>
                    <a:pt x="3900" y="769"/>
                    <a:pt x="4140" y="972"/>
                    <a:pt x="4322" y="1186"/>
                  </a:cubicBezTo>
                  <a:cubicBezTo>
                    <a:pt x="4203" y="698"/>
                    <a:pt x="3751" y="293"/>
                    <a:pt x="3287" y="102"/>
                  </a:cubicBezTo>
                  <a:cubicBezTo>
                    <a:pt x="3090" y="27"/>
                    <a:pt x="2891" y="0"/>
                    <a:pt x="2690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03;p42">
              <a:extLst>
                <a:ext uri="{FF2B5EF4-FFF2-40B4-BE49-F238E27FC236}">
                  <a16:creationId xmlns:a16="http://schemas.microsoft.com/office/drawing/2014/main" id="{832294E7-CF0C-4E0D-922C-53C1AD304C2F}"/>
                </a:ext>
              </a:extLst>
            </p:cNvPr>
            <p:cNvSpPr/>
            <p:nvPr/>
          </p:nvSpPr>
          <p:spPr>
            <a:xfrm>
              <a:off x="2768287" y="2135022"/>
              <a:ext cx="90877" cy="66607"/>
            </a:xfrm>
            <a:custGeom>
              <a:avLst/>
              <a:gdLst/>
              <a:ahLst/>
              <a:cxnLst/>
              <a:rect l="l" t="t" r="r" b="b"/>
              <a:pathLst>
                <a:path w="2168" h="1589" extrusionOk="0">
                  <a:moveTo>
                    <a:pt x="1103" y="0"/>
                  </a:moveTo>
                  <a:cubicBezTo>
                    <a:pt x="690" y="0"/>
                    <a:pt x="281" y="180"/>
                    <a:pt x="1" y="528"/>
                  </a:cubicBezTo>
                  <a:lnTo>
                    <a:pt x="417" y="993"/>
                  </a:lnTo>
                  <a:cubicBezTo>
                    <a:pt x="666" y="993"/>
                    <a:pt x="870" y="839"/>
                    <a:pt x="1132" y="839"/>
                  </a:cubicBezTo>
                  <a:cubicBezTo>
                    <a:pt x="1170" y="839"/>
                    <a:pt x="1210" y="842"/>
                    <a:pt x="1251" y="850"/>
                  </a:cubicBezTo>
                  <a:cubicBezTo>
                    <a:pt x="1453" y="874"/>
                    <a:pt x="1644" y="1195"/>
                    <a:pt x="1810" y="1588"/>
                  </a:cubicBezTo>
                  <a:cubicBezTo>
                    <a:pt x="2084" y="1433"/>
                    <a:pt x="2168" y="1076"/>
                    <a:pt x="2001" y="802"/>
                  </a:cubicBezTo>
                  <a:cubicBezTo>
                    <a:pt x="1959" y="725"/>
                    <a:pt x="1897" y="665"/>
                    <a:pt x="1821" y="621"/>
                  </a:cubicBezTo>
                  <a:lnTo>
                    <a:pt x="1821" y="621"/>
                  </a:lnTo>
                  <a:cubicBezTo>
                    <a:pt x="1848" y="627"/>
                    <a:pt x="1876" y="632"/>
                    <a:pt x="1906" y="636"/>
                  </a:cubicBezTo>
                  <a:cubicBezTo>
                    <a:pt x="2001" y="636"/>
                    <a:pt x="2072" y="564"/>
                    <a:pt x="2084" y="469"/>
                  </a:cubicBezTo>
                  <a:cubicBezTo>
                    <a:pt x="2072" y="398"/>
                    <a:pt x="2037" y="338"/>
                    <a:pt x="1977" y="302"/>
                  </a:cubicBezTo>
                  <a:cubicBezTo>
                    <a:pt x="1718" y="99"/>
                    <a:pt x="1410" y="0"/>
                    <a:pt x="1103" y="0"/>
                  </a:cubicBezTo>
                  <a:close/>
                </a:path>
              </a:pathLst>
            </a:custGeom>
            <a:solidFill>
              <a:srgbClr val="2C27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04;p42">
              <a:extLst>
                <a:ext uri="{FF2B5EF4-FFF2-40B4-BE49-F238E27FC236}">
                  <a16:creationId xmlns:a16="http://schemas.microsoft.com/office/drawing/2014/main" id="{C2576A43-76B2-42BC-8A48-B37CFFCAFF59}"/>
                </a:ext>
              </a:extLst>
            </p:cNvPr>
            <p:cNvSpPr/>
            <p:nvPr/>
          </p:nvSpPr>
          <p:spPr>
            <a:xfrm>
              <a:off x="2785263" y="2143992"/>
              <a:ext cx="62918" cy="31187"/>
            </a:xfrm>
            <a:custGeom>
              <a:avLst/>
              <a:gdLst/>
              <a:ahLst/>
              <a:cxnLst/>
              <a:rect l="l" t="t" r="r" b="b"/>
              <a:pathLst>
                <a:path w="1501" h="744" extrusionOk="0">
                  <a:moveTo>
                    <a:pt x="897" y="0"/>
                  </a:moveTo>
                  <a:cubicBezTo>
                    <a:pt x="570" y="0"/>
                    <a:pt x="257" y="177"/>
                    <a:pt x="84" y="481"/>
                  </a:cubicBezTo>
                  <a:cubicBezTo>
                    <a:pt x="36" y="565"/>
                    <a:pt x="0" y="648"/>
                    <a:pt x="0" y="743"/>
                  </a:cubicBezTo>
                  <a:cubicBezTo>
                    <a:pt x="12" y="743"/>
                    <a:pt x="48" y="648"/>
                    <a:pt x="131" y="517"/>
                  </a:cubicBezTo>
                  <a:cubicBezTo>
                    <a:pt x="250" y="338"/>
                    <a:pt x="429" y="207"/>
                    <a:pt x="631" y="136"/>
                  </a:cubicBezTo>
                  <a:cubicBezTo>
                    <a:pt x="733" y="100"/>
                    <a:pt x="837" y="82"/>
                    <a:pt x="940" y="82"/>
                  </a:cubicBezTo>
                  <a:cubicBezTo>
                    <a:pt x="1042" y="82"/>
                    <a:pt x="1143" y="100"/>
                    <a:pt x="1239" y="136"/>
                  </a:cubicBezTo>
                  <a:cubicBezTo>
                    <a:pt x="1391" y="179"/>
                    <a:pt x="1473" y="233"/>
                    <a:pt x="1487" y="233"/>
                  </a:cubicBezTo>
                  <a:cubicBezTo>
                    <a:pt x="1488" y="233"/>
                    <a:pt x="1489" y="232"/>
                    <a:pt x="1489" y="231"/>
                  </a:cubicBezTo>
                  <a:cubicBezTo>
                    <a:pt x="1501" y="219"/>
                    <a:pt x="1429" y="148"/>
                    <a:pt x="1263" y="76"/>
                  </a:cubicBezTo>
                  <a:cubicBezTo>
                    <a:pt x="1143" y="25"/>
                    <a:pt x="1019" y="0"/>
                    <a:pt x="8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05;p42">
              <a:extLst>
                <a:ext uri="{FF2B5EF4-FFF2-40B4-BE49-F238E27FC236}">
                  <a16:creationId xmlns:a16="http://schemas.microsoft.com/office/drawing/2014/main" id="{B2302032-7865-436D-B5A1-4FABACE09640}"/>
                </a:ext>
              </a:extLst>
            </p:cNvPr>
            <p:cNvSpPr/>
            <p:nvPr/>
          </p:nvSpPr>
          <p:spPr>
            <a:xfrm>
              <a:off x="2785263" y="2157531"/>
              <a:ext cx="63924" cy="37600"/>
            </a:xfrm>
            <a:custGeom>
              <a:avLst/>
              <a:gdLst/>
              <a:ahLst/>
              <a:cxnLst/>
              <a:rect l="l" t="t" r="r" b="b"/>
              <a:pathLst>
                <a:path w="1525" h="897" extrusionOk="0">
                  <a:moveTo>
                    <a:pt x="762" y="0"/>
                  </a:moveTo>
                  <a:cubicBezTo>
                    <a:pt x="691" y="0"/>
                    <a:pt x="620" y="9"/>
                    <a:pt x="548" y="27"/>
                  </a:cubicBezTo>
                  <a:cubicBezTo>
                    <a:pt x="429" y="51"/>
                    <a:pt x="322" y="111"/>
                    <a:pt x="227" y="182"/>
                  </a:cubicBezTo>
                  <a:cubicBezTo>
                    <a:pt x="60" y="301"/>
                    <a:pt x="0" y="396"/>
                    <a:pt x="0" y="408"/>
                  </a:cubicBezTo>
                  <a:cubicBezTo>
                    <a:pt x="1" y="409"/>
                    <a:pt x="2" y="409"/>
                    <a:pt x="3" y="409"/>
                  </a:cubicBezTo>
                  <a:cubicBezTo>
                    <a:pt x="22" y="409"/>
                    <a:pt x="105" y="319"/>
                    <a:pt x="262" y="230"/>
                  </a:cubicBezTo>
                  <a:cubicBezTo>
                    <a:pt x="407" y="136"/>
                    <a:pt x="575" y="85"/>
                    <a:pt x="751" y="85"/>
                  </a:cubicBezTo>
                  <a:cubicBezTo>
                    <a:pt x="821" y="85"/>
                    <a:pt x="893" y="93"/>
                    <a:pt x="965" y="111"/>
                  </a:cubicBezTo>
                  <a:cubicBezTo>
                    <a:pt x="1084" y="134"/>
                    <a:pt x="1203" y="206"/>
                    <a:pt x="1286" y="301"/>
                  </a:cubicBezTo>
                  <a:cubicBezTo>
                    <a:pt x="1358" y="384"/>
                    <a:pt x="1405" y="492"/>
                    <a:pt x="1429" y="599"/>
                  </a:cubicBezTo>
                  <a:cubicBezTo>
                    <a:pt x="1453" y="694"/>
                    <a:pt x="1453" y="801"/>
                    <a:pt x="1429" y="896"/>
                  </a:cubicBezTo>
                  <a:cubicBezTo>
                    <a:pt x="1501" y="813"/>
                    <a:pt x="1524" y="694"/>
                    <a:pt x="1501" y="587"/>
                  </a:cubicBezTo>
                  <a:cubicBezTo>
                    <a:pt x="1477" y="468"/>
                    <a:pt x="1429" y="349"/>
                    <a:pt x="1358" y="253"/>
                  </a:cubicBezTo>
                  <a:cubicBezTo>
                    <a:pt x="1263" y="146"/>
                    <a:pt x="1132" y="63"/>
                    <a:pt x="977" y="27"/>
                  </a:cubicBezTo>
                  <a:cubicBezTo>
                    <a:pt x="905" y="9"/>
                    <a:pt x="834" y="0"/>
                    <a:pt x="7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06;p42">
              <a:extLst>
                <a:ext uri="{FF2B5EF4-FFF2-40B4-BE49-F238E27FC236}">
                  <a16:creationId xmlns:a16="http://schemas.microsoft.com/office/drawing/2014/main" id="{A454390F-5CA6-404F-A1AD-D29BDBE43989}"/>
                </a:ext>
              </a:extLst>
            </p:cNvPr>
            <p:cNvSpPr/>
            <p:nvPr/>
          </p:nvSpPr>
          <p:spPr>
            <a:xfrm>
              <a:off x="2646520" y="2178615"/>
              <a:ext cx="60445" cy="107351"/>
            </a:xfrm>
            <a:custGeom>
              <a:avLst/>
              <a:gdLst/>
              <a:ahLst/>
              <a:cxnLst/>
              <a:rect l="l" t="t" r="r" b="b"/>
              <a:pathLst>
                <a:path w="1442" h="2561" extrusionOk="0">
                  <a:moveTo>
                    <a:pt x="1441" y="0"/>
                  </a:moveTo>
                  <a:cubicBezTo>
                    <a:pt x="1405" y="0"/>
                    <a:pt x="1370" y="12"/>
                    <a:pt x="1322" y="36"/>
                  </a:cubicBezTo>
                  <a:cubicBezTo>
                    <a:pt x="1227" y="84"/>
                    <a:pt x="1120" y="131"/>
                    <a:pt x="1024" y="203"/>
                  </a:cubicBezTo>
                  <a:cubicBezTo>
                    <a:pt x="715" y="405"/>
                    <a:pt x="453" y="691"/>
                    <a:pt x="274" y="1024"/>
                  </a:cubicBezTo>
                  <a:cubicBezTo>
                    <a:pt x="96" y="1358"/>
                    <a:pt x="1" y="1727"/>
                    <a:pt x="1" y="2108"/>
                  </a:cubicBezTo>
                  <a:cubicBezTo>
                    <a:pt x="1" y="2215"/>
                    <a:pt x="1" y="2334"/>
                    <a:pt x="24" y="2441"/>
                  </a:cubicBezTo>
                  <a:cubicBezTo>
                    <a:pt x="36" y="2525"/>
                    <a:pt x="60" y="2560"/>
                    <a:pt x="60" y="2560"/>
                  </a:cubicBezTo>
                  <a:cubicBezTo>
                    <a:pt x="72" y="2560"/>
                    <a:pt x="48" y="2382"/>
                    <a:pt x="60" y="2108"/>
                  </a:cubicBezTo>
                  <a:cubicBezTo>
                    <a:pt x="84" y="1358"/>
                    <a:pt x="453" y="679"/>
                    <a:pt x="1060" y="250"/>
                  </a:cubicBezTo>
                  <a:cubicBezTo>
                    <a:pt x="1286" y="84"/>
                    <a:pt x="1441" y="12"/>
                    <a:pt x="14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07;p42">
              <a:extLst>
                <a:ext uri="{FF2B5EF4-FFF2-40B4-BE49-F238E27FC236}">
                  <a16:creationId xmlns:a16="http://schemas.microsoft.com/office/drawing/2014/main" id="{A6AC8CD9-1CBF-49C2-A3D4-930806E231BF}"/>
                </a:ext>
              </a:extLst>
            </p:cNvPr>
            <p:cNvSpPr/>
            <p:nvPr/>
          </p:nvSpPr>
          <p:spPr>
            <a:xfrm>
              <a:off x="2652514" y="2216549"/>
              <a:ext cx="30474" cy="76374"/>
            </a:xfrm>
            <a:custGeom>
              <a:avLst/>
              <a:gdLst/>
              <a:ahLst/>
              <a:cxnLst/>
              <a:rect l="l" t="t" r="r" b="b"/>
              <a:pathLst>
                <a:path w="727" h="1822" extrusionOk="0">
                  <a:moveTo>
                    <a:pt x="727" y="0"/>
                  </a:moveTo>
                  <a:lnTo>
                    <a:pt x="727" y="0"/>
                  </a:lnTo>
                  <a:cubicBezTo>
                    <a:pt x="227" y="465"/>
                    <a:pt x="0" y="1155"/>
                    <a:pt x="119" y="1822"/>
                  </a:cubicBezTo>
                  <a:cubicBezTo>
                    <a:pt x="131" y="1500"/>
                    <a:pt x="179" y="1179"/>
                    <a:pt x="274" y="858"/>
                  </a:cubicBezTo>
                  <a:cubicBezTo>
                    <a:pt x="393" y="560"/>
                    <a:pt x="536" y="274"/>
                    <a:pt x="7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08;p42">
              <a:extLst>
                <a:ext uri="{FF2B5EF4-FFF2-40B4-BE49-F238E27FC236}">
                  <a16:creationId xmlns:a16="http://schemas.microsoft.com/office/drawing/2014/main" id="{A0E634CF-D20E-4B7A-862E-081BFE9C373B}"/>
                </a:ext>
              </a:extLst>
            </p:cNvPr>
            <p:cNvSpPr/>
            <p:nvPr/>
          </p:nvSpPr>
          <p:spPr>
            <a:xfrm>
              <a:off x="3149600" y="2517634"/>
              <a:ext cx="132795" cy="186030"/>
            </a:xfrm>
            <a:custGeom>
              <a:avLst/>
              <a:gdLst/>
              <a:ahLst/>
              <a:cxnLst/>
              <a:rect l="l" t="t" r="r" b="b"/>
              <a:pathLst>
                <a:path w="3168" h="4438" extrusionOk="0">
                  <a:moveTo>
                    <a:pt x="557" y="0"/>
                  </a:moveTo>
                  <a:cubicBezTo>
                    <a:pt x="528" y="0"/>
                    <a:pt x="500" y="4"/>
                    <a:pt x="476" y="9"/>
                  </a:cubicBezTo>
                  <a:cubicBezTo>
                    <a:pt x="429" y="21"/>
                    <a:pt x="393" y="68"/>
                    <a:pt x="405" y="116"/>
                  </a:cubicBezTo>
                  <a:cubicBezTo>
                    <a:pt x="405" y="128"/>
                    <a:pt x="405" y="128"/>
                    <a:pt x="417" y="128"/>
                  </a:cubicBezTo>
                  <a:cubicBezTo>
                    <a:pt x="488" y="318"/>
                    <a:pt x="560" y="521"/>
                    <a:pt x="619" y="711"/>
                  </a:cubicBezTo>
                  <a:cubicBezTo>
                    <a:pt x="655" y="854"/>
                    <a:pt x="548" y="1926"/>
                    <a:pt x="548" y="1926"/>
                  </a:cubicBezTo>
                  <a:lnTo>
                    <a:pt x="0" y="2664"/>
                  </a:lnTo>
                  <a:lnTo>
                    <a:pt x="1238" y="4438"/>
                  </a:lnTo>
                  <a:lnTo>
                    <a:pt x="1774" y="3640"/>
                  </a:lnTo>
                  <a:lnTo>
                    <a:pt x="2941" y="3128"/>
                  </a:lnTo>
                  <a:cubicBezTo>
                    <a:pt x="2941" y="3128"/>
                    <a:pt x="3155" y="2842"/>
                    <a:pt x="3131" y="2747"/>
                  </a:cubicBezTo>
                  <a:cubicBezTo>
                    <a:pt x="3119" y="2688"/>
                    <a:pt x="3072" y="2640"/>
                    <a:pt x="3024" y="2604"/>
                  </a:cubicBezTo>
                  <a:lnTo>
                    <a:pt x="3167" y="2402"/>
                  </a:lnTo>
                  <a:cubicBezTo>
                    <a:pt x="3167" y="2318"/>
                    <a:pt x="3155" y="2235"/>
                    <a:pt x="3131" y="2164"/>
                  </a:cubicBezTo>
                  <a:cubicBezTo>
                    <a:pt x="3096" y="2068"/>
                    <a:pt x="2905" y="2045"/>
                    <a:pt x="2905" y="2045"/>
                  </a:cubicBezTo>
                  <a:lnTo>
                    <a:pt x="2941" y="1985"/>
                  </a:lnTo>
                  <a:cubicBezTo>
                    <a:pt x="3000" y="1902"/>
                    <a:pt x="3012" y="1795"/>
                    <a:pt x="2965" y="1711"/>
                  </a:cubicBezTo>
                  <a:lnTo>
                    <a:pt x="2941" y="1676"/>
                  </a:lnTo>
                  <a:cubicBezTo>
                    <a:pt x="2893" y="1592"/>
                    <a:pt x="2810" y="1533"/>
                    <a:pt x="2727" y="1509"/>
                  </a:cubicBezTo>
                  <a:cubicBezTo>
                    <a:pt x="2727" y="1509"/>
                    <a:pt x="2858" y="1318"/>
                    <a:pt x="2834" y="1223"/>
                  </a:cubicBezTo>
                  <a:cubicBezTo>
                    <a:pt x="2755" y="1066"/>
                    <a:pt x="2602" y="972"/>
                    <a:pt x="2425" y="972"/>
                  </a:cubicBezTo>
                  <a:cubicBezTo>
                    <a:pt x="2414" y="972"/>
                    <a:pt x="2404" y="972"/>
                    <a:pt x="2393" y="973"/>
                  </a:cubicBezTo>
                  <a:cubicBezTo>
                    <a:pt x="2096" y="1033"/>
                    <a:pt x="1798" y="1128"/>
                    <a:pt x="1500" y="1235"/>
                  </a:cubicBezTo>
                  <a:cubicBezTo>
                    <a:pt x="1479" y="1243"/>
                    <a:pt x="1457" y="1247"/>
                    <a:pt x="1435" y="1247"/>
                  </a:cubicBezTo>
                  <a:cubicBezTo>
                    <a:pt x="1356" y="1247"/>
                    <a:pt x="1278" y="1199"/>
                    <a:pt x="1250" y="1116"/>
                  </a:cubicBezTo>
                  <a:cubicBezTo>
                    <a:pt x="1238" y="1116"/>
                    <a:pt x="1238" y="1104"/>
                    <a:pt x="1238" y="1092"/>
                  </a:cubicBezTo>
                  <a:cubicBezTo>
                    <a:pt x="1191" y="806"/>
                    <a:pt x="1083" y="521"/>
                    <a:pt x="953" y="271"/>
                  </a:cubicBezTo>
                  <a:cubicBezTo>
                    <a:pt x="820" y="52"/>
                    <a:pt x="672" y="0"/>
                    <a:pt x="557" y="0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09;p42">
              <a:extLst>
                <a:ext uri="{FF2B5EF4-FFF2-40B4-BE49-F238E27FC236}">
                  <a16:creationId xmlns:a16="http://schemas.microsoft.com/office/drawing/2014/main" id="{CF3D50D1-9011-4CEA-9875-B628DB3D6C56}"/>
                </a:ext>
              </a:extLst>
            </p:cNvPr>
            <p:cNvSpPr/>
            <p:nvPr/>
          </p:nvSpPr>
          <p:spPr>
            <a:xfrm>
              <a:off x="3210462" y="2565880"/>
              <a:ext cx="57427" cy="39989"/>
            </a:xfrm>
            <a:custGeom>
              <a:avLst/>
              <a:gdLst/>
              <a:ahLst/>
              <a:cxnLst/>
              <a:rect l="l" t="t" r="r" b="b"/>
              <a:pathLst>
                <a:path w="1370" h="954" extrusionOk="0">
                  <a:moveTo>
                    <a:pt x="1370" y="382"/>
                  </a:moveTo>
                  <a:lnTo>
                    <a:pt x="1346" y="394"/>
                  </a:lnTo>
                  <a:lnTo>
                    <a:pt x="1275" y="441"/>
                  </a:lnTo>
                  <a:lnTo>
                    <a:pt x="1346" y="405"/>
                  </a:lnTo>
                  <a:lnTo>
                    <a:pt x="1370" y="382"/>
                  </a:lnTo>
                  <a:close/>
                  <a:moveTo>
                    <a:pt x="870" y="1"/>
                  </a:moveTo>
                  <a:lnTo>
                    <a:pt x="798" y="36"/>
                  </a:lnTo>
                  <a:lnTo>
                    <a:pt x="536" y="191"/>
                  </a:lnTo>
                  <a:lnTo>
                    <a:pt x="358" y="298"/>
                  </a:lnTo>
                  <a:cubicBezTo>
                    <a:pt x="286" y="334"/>
                    <a:pt x="215" y="382"/>
                    <a:pt x="155" y="429"/>
                  </a:cubicBezTo>
                  <a:cubicBezTo>
                    <a:pt x="84" y="489"/>
                    <a:pt x="24" y="560"/>
                    <a:pt x="12" y="656"/>
                  </a:cubicBezTo>
                  <a:cubicBezTo>
                    <a:pt x="1" y="703"/>
                    <a:pt x="1" y="751"/>
                    <a:pt x="12" y="798"/>
                  </a:cubicBezTo>
                  <a:cubicBezTo>
                    <a:pt x="24" y="846"/>
                    <a:pt x="48" y="894"/>
                    <a:pt x="96" y="917"/>
                  </a:cubicBezTo>
                  <a:cubicBezTo>
                    <a:pt x="143" y="941"/>
                    <a:pt x="191" y="953"/>
                    <a:pt x="239" y="953"/>
                  </a:cubicBezTo>
                  <a:cubicBezTo>
                    <a:pt x="286" y="953"/>
                    <a:pt x="334" y="941"/>
                    <a:pt x="382" y="917"/>
                  </a:cubicBezTo>
                  <a:cubicBezTo>
                    <a:pt x="465" y="882"/>
                    <a:pt x="548" y="846"/>
                    <a:pt x="620" y="798"/>
                  </a:cubicBezTo>
                  <a:lnTo>
                    <a:pt x="1013" y="584"/>
                  </a:lnTo>
                  <a:lnTo>
                    <a:pt x="1275" y="441"/>
                  </a:lnTo>
                  <a:lnTo>
                    <a:pt x="1001" y="584"/>
                  </a:lnTo>
                  <a:lnTo>
                    <a:pt x="608" y="786"/>
                  </a:lnTo>
                  <a:cubicBezTo>
                    <a:pt x="536" y="822"/>
                    <a:pt x="453" y="870"/>
                    <a:pt x="370" y="906"/>
                  </a:cubicBezTo>
                  <a:cubicBezTo>
                    <a:pt x="334" y="929"/>
                    <a:pt x="286" y="941"/>
                    <a:pt x="239" y="941"/>
                  </a:cubicBezTo>
                  <a:cubicBezTo>
                    <a:pt x="191" y="941"/>
                    <a:pt x="155" y="929"/>
                    <a:pt x="108" y="906"/>
                  </a:cubicBezTo>
                  <a:cubicBezTo>
                    <a:pt x="36" y="846"/>
                    <a:pt x="12" y="751"/>
                    <a:pt x="36" y="667"/>
                  </a:cubicBezTo>
                  <a:cubicBezTo>
                    <a:pt x="60" y="584"/>
                    <a:pt x="108" y="501"/>
                    <a:pt x="167" y="453"/>
                  </a:cubicBezTo>
                  <a:cubicBezTo>
                    <a:pt x="239" y="405"/>
                    <a:pt x="298" y="358"/>
                    <a:pt x="370" y="322"/>
                  </a:cubicBezTo>
                  <a:lnTo>
                    <a:pt x="548" y="215"/>
                  </a:lnTo>
                  <a:lnTo>
                    <a:pt x="798" y="48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10;p42">
              <a:extLst>
                <a:ext uri="{FF2B5EF4-FFF2-40B4-BE49-F238E27FC236}">
                  <a16:creationId xmlns:a16="http://schemas.microsoft.com/office/drawing/2014/main" id="{181C9D71-5FBD-421D-8DDA-0E9E321D42D7}"/>
                </a:ext>
              </a:extLst>
            </p:cNvPr>
            <p:cNvSpPr/>
            <p:nvPr/>
          </p:nvSpPr>
          <p:spPr>
            <a:xfrm>
              <a:off x="3222450" y="2604318"/>
              <a:ext cx="52439" cy="17396"/>
            </a:xfrm>
            <a:custGeom>
              <a:avLst/>
              <a:gdLst/>
              <a:ahLst/>
              <a:cxnLst/>
              <a:rect l="l" t="t" r="r" b="b"/>
              <a:pathLst>
                <a:path w="1251" h="415" extrusionOk="0">
                  <a:moveTo>
                    <a:pt x="96" y="0"/>
                  </a:moveTo>
                  <a:lnTo>
                    <a:pt x="84" y="12"/>
                  </a:lnTo>
                  <a:cubicBezTo>
                    <a:pt x="72" y="24"/>
                    <a:pt x="60" y="36"/>
                    <a:pt x="48" y="48"/>
                  </a:cubicBezTo>
                  <a:cubicBezTo>
                    <a:pt x="12" y="96"/>
                    <a:pt x="0" y="155"/>
                    <a:pt x="12" y="215"/>
                  </a:cubicBezTo>
                  <a:cubicBezTo>
                    <a:pt x="24" y="298"/>
                    <a:pt x="96" y="381"/>
                    <a:pt x="179" y="405"/>
                  </a:cubicBezTo>
                  <a:cubicBezTo>
                    <a:pt x="209" y="411"/>
                    <a:pt x="238" y="414"/>
                    <a:pt x="267" y="414"/>
                  </a:cubicBezTo>
                  <a:cubicBezTo>
                    <a:pt x="295" y="414"/>
                    <a:pt x="322" y="411"/>
                    <a:pt x="346" y="405"/>
                  </a:cubicBezTo>
                  <a:cubicBezTo>
                    <a:pt x="405" y="393"/>
                    <a:pt x="453" y="370"/>
                    <a:pt x="500" y="346"/>
                  </a:cubicBezTo>
                  <a:cubicBezTo>
                    <a:pt x="715" y="262"/>
                    <a:pt x="905" y="179"/>
                    <a:pt x="1036" y="108"/>
                  </a:cubicBezTo>
                  <a:cubicBezTo>
                    <a:pt x="1096" y="84"/>
                    <a:pt x="1155" y="48"/>
                    <a:pt x="1191" y="36"/>
                  </a:cubicBezTo>
                  <a:cubicBezTo>
                    <a:pt x="1215" y="24"/>
                    <a:pt x="1227" y="12"/>
                    <a:pt x="1250" y="0"/>
                  </a:cubicBezTo>
                  <a:lnTo>
                    <a:pt x="1250" y="0"/>
                  </a:lnTo>
                  <a:cubicBezTo>
                    <a:pt x="1227" y="12"/>
                    <a:pt x="1203" y="12"/>
                    <a:pt x="1191" y="24"/>
                  </a:cubicBezTo>
                  <a:lnTo>
                    <a:pt x="1024" y="96"/>
                  </a:lnTo>
                  <a:cubicBezTo>
                    <a:pt x="893" y="155"/>
                    <a:pt x="703" y="239"/>
                    <a:pt x="488" y="322"/>
                  </a:cubicBezTo>
                  <a:cubicBezTo>
                    <a:pt x="441" y="346"/>
                    <a:pt x="393" y="370"/>
                    <a:pt x="334" y="381"/>
                  </a:cubicBezTo>
                  <a:cubicBezTo>
                    <a:pt x="310" y="387"/>
                    <a:pt x="286" y="390"/>
                    <a:pt x="262" y="390"/>
                  </a:cubicBezTo>
                  <a:cubicBezTo>
                    <a:pt x="238" y="390"/>
                    <a:pt x="215" y="387"/>
                    <a:pt x="191" y="381"/>
                  </a:cubicBezTo>
                  <a:cubicBezTo>
                    <a:pt x="107" y="358"/>
                    <a:pt x="48" y="298"/>
                    <a:pt x="24" y="215"/>
                  </a:cubicBezTo>
                  <a:cubicBezTo>
                    <a:pt x="12" y="155"/>
                    <a:pt x="24" y="96"/>
                    <a:pt x="60" y="48"/>
                  </a:cubicBezTo>
                  <a:cubicBezTo>
                    <a:pt x="83" y="13"/>
                    <a:pt x="95" y="1"/>
                    <a:pt x="9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11;p42">
              <a:extLst>
                <a:ext uri="{FF2B5EF4-FFF2-40B4-BE49-F238E27FC236}">
                  <a16:creationId xmlns:a16="http://schemas.microsoft.com/office/drawing/2014/main" id="{CD0750DF-66D4-4EEC-AC8C-B24EEB455D9D}"/>
                </a:ext>
              </a:extLst>
            </p:cNvPr>
            <p:cNvSpPr/>
            <p:nvPr/>
          </p:nvSpPr>
          <p:spPr>
            <a:xfrm>
              <a:off x="3229911" y="2621294"/>
              <a:ext cx="47451" cy="15719"/>
            </a:xfrm>
            <a:custGeom>
              <a:avLst/>
              <a:gdLst/>
              <a:ahLst/>
              <a:cxnLst/>
              <a:rect l="l" t="t" r="r" b="b"/>
              <a:pathLst>
                <a:path w="1132" h="375" extrusionOk="0">
                  <a:moveTo>
                    <a:pt x="180" y="0"/>
                  </a:moveTo>
                  <a:cubicBezTo>
                    <a:pt x="156" y="0"/>
                    <a:pt x="144" y="12"/>
                    <a:pt x="120" y="24"/>
                  </a:cubicBezTo>
                  <a:cubicBezTo>
                    <a:pt x="72" y="48"/>
                    <a:pt x="37" y="96"/>
                    <a:pt x="13" y="143"/>
                  </a:cubicBezTo>
                  <a:cubicBezTo>
                    <a:pt x="1" y="179"/>
                    <a:pt x="1" y="226"/>
                    <a:pt x="13" y="262"/>
                  </a:cubicBezTo>
                  <a:cubicBezTo>
                    <a:pt x="37" y="310"/>
                    <a:pt x="72" y="346"/>
                    <a:pt x="108" y="357"/>
                  </a:cubicBezTo>
                  <a:cubicBezTo>
                    <a:pt x="142" y="366"/>
                    <a:pt x="175" y="374"/>
                    <a:pt x="213" y="374"/>
                  </a:cubicBezTo>
                  <a:cubicBezTo>
                    <a:pt x="229" y="374"/>
                    <a:pt x="245" y="373"/>
                    <a:pt x="263" y="369"/>
                  </a:cubicBezTo>
                  <a:cubicBezTo>
                    <a:pt x="310" y="357"/>
                    <a:pt x="358" y="346"/>
                    <a:pt x="406" y="334"/>
                  </a:cubicBezTo>
                  <a:lnTo>
                    <a:pt x="918" y="179"/>
                  </a:lnTo>
                  <a:lnTo>
                    <a:pt x="1072" y="119"/>
                  </a:lnTo>
                  <a:cubicBezTo>
                    <a:pt x="1096" y="119"/>
                    <a:pt x="1108" y="107"/>
                    <a:pt x="1132" y="107"/>
                  </a:cubicBezTo>
                  <a:lnTo>
                    <a:pt x="1072" y="107"/>
                  </a:lnTo>
                  <a:lnTo>
                    <a:pt x="918" y="143"/>
                  </a:lnTo>
                  <a:cubicBezTo>
                    <a:pt x="775" y="179"/>
                    <a:pt x="596" y="238"/>
                    <a:pt x="394" y="298"/>
                  </a:cubicBezTo>
                  <a:cubicBezTo>
                    <a:pt x="346" y="310"/>
                    <a:pt x="299" y="334"/>
                    <a:pt x="251" y="334"/>
                  </a:cubicBezTo>
                  <a:cubicBezTo>
                    <a:pt x="233" y="340"/>
                    <a:pt x="212" y="343"/>
                    <a:pt x="190" y="343"/>
                  </a:cubicBezTo>
                  <a:cubicBezTo>
                    <a:pt x="168" y="343"/>
                    <a:pt x="144" y="340"/>
                    <a:pt x="120" y="334"/>
                  </a:cubicBezTo>
                  <a:cubicBezTo>
                    <a:pt x="84" y="322"/>
                    <a:pt x="49" y="298"/>
                    <a:pt x="37" y="250"/>
                  </a:cubicBezTo>
                  <a:cubicBezTo>
                    <a:pt x="25" y="226"/>
                    <a:pt x="25" y="191"/>
                    <a:pt x="37" y="155"/>
                  </a:cubicBezTo>
                  <a:cubicBezTo>
                    <a:pt x="49" y="107"/>
                    <a:pt x="84" y="60"/>
                    <a:pt x="132" y="24"/>
                  </a:cubicBezTo>
                  <a:cubicBezTo>
                    <a:pt x="144" y="24"/>
                    <a:pt x="168" y="12"/>
                    <a:pt x="1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12;p42">
              <a:extLst>
                <a:ext uri="{FF2B5EF4-FFF2-40B4-BE49-F238E27FC236}">
                  <a16:creationId xmlns:a16="http://schemas.microsoft.com/office/drawing/2014/main" id="{4459C281-D185-4BDD-B10E-009EAAD77445}"/>
                </a:ext>
              </a:extLst>
            </p:cNvPr>
            <p:cNvSpPr/>
            <p:nvPr/>
          </p:nvSpPr>
          <p:spPr>
            <a:xfrm>
              <a:off x="3237414" y="2635755"/>
              <a:ext cx="39947" cy="11024"/>
            </a:xfrm>
            <a:custGeom>
              <a:avLst/>
              <a:gdLst/>
              <a:ahLst/>
              <a:cxnLst/>
              <a:rect l="l" t="t" r="r" b="b"/>
              <a:pathLst>
                <a:path w="953" h="263" extrusionOk="0">
                  <a:moveTo>
                    <a:pt x="131" y="1"/>
                  </a:moveTo>
                  <a:cubicBezTo>
                    <a:pt x="120" y="1"/>
                    <a:pt x="96" y="12"/>
                    <a:pt x="84" y="12"/>
                  </a:cubicBezTo>
                  <a:cubicBezTo>
                    <a:pt x="48" y="36"/>
                    <a:pt x="12" y="72"/>
                    <a:pt x="1" y="120"/>
                  </a:cubicBezTo>
                  <a:cubicBezTo>
                    <a:pt x="1" y="155"/>
                    <a:pt x="1" y="191"/>
                    <a:pt x="24" y="215"/>
                  </a:cubicBezTo>
                  <a:cubicBezTo>
                    <a:pt x="48" y="239"/>
                    <a:pt x="84" y="251"/>
                    <a:pt x="120" y="262"/>
                  </a:cubicBezTo>
                  <a:lnTo>
                    <a:pt x="358" y="262"/>
                  </a:lnTo>
                  <a:lnTo>
                    <a:pt x="786" y="239"/>
                  </a:lnTo>
                  <a:cubicBezTo>
                    <a:pt x="834" y="239"/>
                    <a:pt x="893" y="227"/>
                    <a:pt x="953" y="227"/>
                  </a:cubicBezTo>
                  <a:cubicBezTo>
                    <a:pt x="923" y="221"/>
                    <a:pt x="893" y="218"/>
                    <a:pt x="865" y="218"/>
                  </a:cubicBezTo>
                  <a:cubicBezTo>
                    <a:pt x="837" y="218"/>
                    <a:pt x="810" y="221"/>
                    <a:pt x="786" y="227"/>
                  </a:cubicBezTo>
                  <a:cubicBezTo>
                    <a:pt x="667" y="227"/>
                    <a:pt x="524" y="239"/>
                    <a:pt x="358" y="239"/>
                  </a:cubicBezTo>
                  <a:lnTo>
                    <a:pt x="131" y="239"/>
                  </a:lnTo>
                  <a:cubicBezTo>
                    <a:pt x="96" y="239"/>
                    <a:pt x="72" y="215"/>
                    <a:pt x="48" y="191"/>
                  </a:cubicBezTo>
                  <a:cubicBezTo>
                    <a:pt x="24" y="179"/>
                    <a:pt x="12" y="143"/>
                    <a:pt x="24" y="120"/>
                  </a:cubicBezTo>
                  <a:cubicBezTo>
                    <a:pt x="24" y="84"/>
                    <a:pt x="60" y="48"/>
                    <a:pt x="96" y="24"/>
                  </a:cubicBezTo>
                  <a:cubicBezTo>
                    <a:pt x="108" y="24"/>
                    <a:pt x="120" y="12"/>
                    <a:pt x="13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13;p42">
              <a:extLst>
                <a:ext uri="{FF2B5EF4-FFF2-40B4-BE49-F238E27FC236}">
                  <a16:creationId xmlns:a16="http://schemas.microsoft.com/office/drawing/2014/main" id="{26A1F398-FC0B-4AC1-8648-9C659F5CAC1D}"/>
                </a:ext>
              </a:extLst>
            </p:cNvPr>
            <p:cNvSpPr/>
            <p:nvPr/>
          </p:nvSpPr>
          <p:spPr>
            <a:xfrm>
              <a:off x="3205474" y="2623599"/>
              <a:ext cx="25486" cy="4695"/>
            </a:xfrm>
            <a:custGeom>
              <a:avLst/>
              <a:gdLst/>
              <a:ahLst/>
              <a:cxnLst/>
              <a:rect l="l" t="t" r="r" b="b"/>
              <a:pathLst>
                <a:path w="608" h="112" extrusionOk="0">
                  <a:moveTo>
                    <a:pt x="234" y="0"/>
                  </a:moveTo>
                  <a:cubicBezTo>
                    <a:pt x="156" y="0"/>
                    <a:pt x="76" y="14"/>
                    <a:pt x="1" y="41"/>
                  </a:cubicBezTo>
                  <a:cubicBezTo>
                    <a:pt x="108" y="29"/>
                    <a:pt x="203" y="29"/>
                    <a:pt x="310" y="29"/>
                  </a:cubicBezTo>
                  <a:cubicBezTo>
                    <a:pt x="405" y="52"/>
                    <a:pt x="512" y="76"/>
                    <a:pt x="608" y="112"/>
                  </a:cubicBezTo>
                  <a:cubicBezTo>
                    <a:pt x="496" y="38"/>
                    <a:pt x="366" y="0"/>
                    <a:pt x="2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14;p42">
              <a:extLst>
                <a:ext uri="{FF2B5EF4-FFF2-40B4-BE49-F238E27FC236}">
                  <a16:creationId xmlns:a16="http://schemas.microsoft.com/office/drawing/2014/main" id="{CABC92F6-F9C3-4A32-B30C-4C37C84721AB}"/>
                </a:ext>
              </a:extLst>
            </p:cNvPr>
            <p:cNvSpPr/>
            <p:nvPr/>
          </p:nvSpPr>
          <p:spPr>
            <a:xfrm>
              <a:off x="2898563" y="2890439"/>
              <a:ext cx="177688" cy="139124"/>
            </a:xfrm>
            <a:custGeom>
              <a:avLst/>
              <a:gdLst/>
              <a:ahLst/>
              <a:cxnLst/>
              <a:rect l="l" t="t" r="r" b="b"/>
              <a:pathLst>
                <a:path w="4239" h="3319" extrusionOk="0">
                  <a:moveTo>
                    <a:pt x="3296" y="0"/>
                  </a:moveTo>
                  <a:cubicBezTo>
                    <a:pt x="2973" y="0"/>
                    <a:pt x="2319" y="309"/>
                    <a:pt x="2119" y="413"/>
                  </a:cubicBezTo>
                  <a:cubicBezTo>
                    <a:pt x="1869" y="544"/>
                    <a:pt x="738" y="1056"/>
                    <a:pt x="631" y="1152"/>
                  </a:cubicBezTo>
                  <a:cubicBezTo>
                    <a:pt x="512" y="1247"/>
                    <a:pt x="429" y="1675"/>
                    <a:pt x="429" y="1675"/>
                  </a:cubicBezTo>
                  <a:lnTo>
                    <a:pt x="167" y="1735"/>
                  </a:lnTo>
                  <a:lnTo>
                    <a:pt x="0" y="3319"/>
                  </a:lnTo>
                  <a:lnTo>
                    <a:pt x="762" y="3247"/>
                  </a:lnTo>
                  <a:cubicBezTo>
                    <a:pt x="762" y="3247"/>
                    <a:pt x="3012" y="3045"/>
                    <a:pt x="3072" y="3033"/>
                  </a:cubicBezTo>
                  <a:cubicBezTo>
                    <a:pt x="3334" y="2973"/>
                    <a:pt x="3572" y="2795"/>
                    <a:pt x="3715" y="2557"/>
                  </a:cubicBezTo>
                  <a:cubicBezTo>
                    <a:pt x="3810" y="2449"/>
                    <a:pt x="3905" y="2342"/>
                    <a:pt x="3977" y="2223"/>
                  </a:cubicBezTo>
                  <a:cubicBezTo>
                    <a:pt x="4036" y="2128"/>
                    <a:pt x="4024" y="2021"/>
                    <a:pt x="3965" y="1926"/>
                  </a:cubicBezTo>
                  <a:lnTo>
                    <a:pt x="4072" y="1926"/>
                  </a:lnTo>
                  <a:cubicBezTo>
                    <a:pt x="4144" y="1806"/>
                    <a:pt x="4191" y="1664"/>
                    <a:pt x="4203" y="1521"/>
                  </a:cubicBezTo>
                  <a:cubicBezTo>
                    <a:pt x="4239" y="1271"/>
                    <a:pt x="3941" y="985"/>
                    <a:pt x="3941" y="985"/>
                  </a:cubicBezTo>
                  <a:lnTo>
                    <a:pt x="3774" y="1223"/>
                  </a:lnTo>
                  <a:cubicBezTo>
                    <a:pt x="3774" y="1223"/>
                    <a:pt x="3492" y="1235"/>
                    <a:pt x="3172" y="1235"/>
                  </a:cubicBezTo>
                  <a:cubicBezTo>
                    <a:pt x="2788" y="1235"/>
                    <a:pt x="2351" y="1218"/>
                    <a:pt x="2286" y="1140"/>
                  </a:cubicBezTo>
                  <a:cubicBezTo>
                    <a:pt x="2167" y="997"/>
                    <a:pt x="2774" y="747"/>
                    <a:pt x="2989" y="652"/>
                  </a:cubicBezTo>
                  <a:cubicBezTo>
                    <a:pt x="3203" y="556"/>
                    <a:pt x="3596" y="330"/>
                    <a:pt x="3465" y="68"/>
                  </a:cubicBezTo>
                  <a:cubicBezTo>
                    <a:pt x="3438" y="20"/>
                    <a:pt x="3378" y="0"/>
                    <a:pt x="3296" y="0"/>
                  </a:cubicBezTo>
                  <a:close/>
                </a:path>
              </a:pathLst>
            </a:custGeom>
            <a:solidFill>
              <a:srgbClr val="FED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15;p42">
              <a:extLst>
                <a:ext uri="{FF2B5EF4-FFF2-40B4-BE49-F238E27FC236}">
                  <a16:creationId xmlns:a16="http://schemas.microsoft.com/office/drawing/2014/main" id="{DF6A6D06-BEBF-4EA4-A58B-5A8FE1B82029}"/>
                </a:ext>
              </a:extLst>
            </p:cNvPr>
            <p:cNvSpPr/>
            <p:nvPr/>
          </p:nvSpPr>
          <p:spPr>
            <a:xfrm>
              <a:off x="451112" y="1465952"/>
              <a:ext cx="617403" cy="804061"/>
            </a:xfrm>
            <a:custGeom>
              <a:avLst/>
              <a:gdLst/>
              <a:ahLst/>
              <a:cxnLst/>
              <a:rect l="l" t="t" r="r" b="b"/>
              <a:pathLst>
                <a:path w="14729" h="19182" extrusionOk="0">
                  <a:moveTo>
                    <a:pt x="7371" y="0"/>
                  </a:moveTo>
                  <a:lnTo>
                    <a:pt x="1442" y="2179"/>
                  </a:lnTo>
                  <a:cubicBezTo>
                    <a:pt x="680" y="2536"/>
                    <a:pt x="13" y="2763"/>
                    <a:pt x="13" y="3489"/>
                  </a:cubicBezTo>
                  <a:lnTo>
                    <a:pt x="13" y="7085"/>
                  </a:lnTo>
                  <a:cubicBezTo>
                    <a:pt x="1" y="9609"/>
                    <a:pt x="680" y="12085"/>
                    <a:pt x="1965" y="14252"/>
                  </a:cubicBezTo>
                  <a:cubicBezTo>
                    <a:pt x="3239" y="16419"/>
                    <a:pt x="5144" y="18134"/>
                    <a:pt x="7419" y="19181"/>
                  </a:cubicBezTo>
                  <a:cubicBezTo>
                    <a:pt x="9847" y="18372"/>
                    <a:pt x="11657" y="16229"/>
                    <a:pt x="12764" y="14383"/>
                  </a:cubicBezTo>
                  <a:cubicBezTo>
                    <a:pt x="14050" y="12216"/>
                    <a:pt x="14729" y="9740"/>
                    <a:pt x="14717" y="7216"/>
                  </a:cubicBezTo>
                  <a:lnTo>
                    <a:pt x="14717" y="3989"/>
                  </a:lnTo>
                  <a:cubicBezTo>
                    <a:pt x="14717" y="2953"/>
                    <a:pt x="14181" y="2453"/>
                    <a:pt x="13348" y="2203"/>
                  </a:cubicBezTo>
                  <a:lnTo>
                    <a:pt x="737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16;p42">
              <a:extLst>
                <a:ext uri="{FF2B5EF4-FFF2-40B4-BE49-F238E27FC236}">
                  <a16:creationId xmlns:a16="http://schemas.microsoft.com/office/drawing/2014/main" id="{715AA4A5-A1DA-470E-AD5B-5A035A822498}"/>
                </a:ext>
              </a:extLst>
            </p:cNvPr>
            <p:cNvSpPr/>
            <p:nvPr/>
          </p:nvSpPr>
          <p:spPr>
            <a:xfrm>
              <a:off x="512016" y="1545300"/>
              <a:ext cx="495633" cy="645865"/>
            </a:xfrm>
            <a:custGeom>
              <a:avLst/>
              <a:gdLst/>
              <a:ahLst/>
              <a:cxnLst/>
              <a:rect l="l" t="t" r="r" b="b"/>
              <a:pathLst>
                <a:path w="11824" h="15408" extrusionOk="0">
                  <a:moveTo>
                    <a:pt x="5918" y="0"/>
                  </a:moveTo>
                  <a:lnTo>
                    <a:pt x="1155" y="1751"/>
                  </a:lnTo>
                  <a:cubicBezTo>
                    <a:pt x="548" y="2036"/>
                    <a:pt x="12" y="2215"/>
                    <a:pt x="12" y="2798"/>
                  </a:cubicBezTo>
                  <a:lnTo>
                    <a:pt x="12" y="5692"/>
                  </a:lnTo>
                  <a:cubicBezTo>
                    <a:pt x="0" y="7716"/>
                    <a:pt x="548" y="9704"/>
                    <a:pt x="1584" y="11442"/>
                  </a:cubicBezTo>
                  <a:cubicBezTo>
                    <a:pt x="2608" y="13181"/>
                    <a:pt x="4132" y="14562"/>
                    <a:pt x="5966" y="15407"/>
                  </a:cubicBezTo>
                  <a:cubicBezTo>
                    <a:pt x="7906" y="14752"/>
                    <a:pt x="9359" y="13026"/>
                    <a:pt x="10240" y="11549"/>
                  </a:cubicBezTo>
                  <a:cubicBezTo>
                    <a:pt x="11276" y="9811"/>
                    <a:pt x="11823" y="7823"/>
                    <a:pt x="11811" y="5799"/>
                  </a:cubicBezTo>
                  <a:lnTo>
                    <a:pt x="11811" y="3203"/>
                  </a:lnTo>
                  <a:cubicBezTo>
                    <a:pt x="11811" y="2370"/>
                    <a:pt x="11383" y="1977"/>
                    <a:pt x="10716" y="1774"/>
                  </a:cubicBezTo>
                  <a:lnTo>
                    <a:pt x="5918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17;p42">
              <a:extLst>
                <a:ext uri="{FF2B5EF4-FFF2-40B4-BE49-F238E27FC236}">
                  <a16:creationId xmlns:a16="http://schemas.microsoft.com/office/drawing/2014/main" id="{7F92B2C7-5FD9-48BF-BA5E-836D5EF8D824}"/>
                </a:ext>
              </a:extLst>
            </p:cNvPr>
            <p:cNvSpPr/>
            <p:nvPr/>
          </p:nvSpPr>
          <p:spPr>
            <a:xfrm>
              <a:off x="607334" y="1708983"/>
              <a:ext cx="304992" cy="304992"/>
            </a:xfrm>
            <a:custGeom>
              <a:avLst/>
              <a:gdLst/>
              <a:ahLst/>
              <a:cxnLst/>
              <a:rect l="l" t="t" r="r" b="b"/>
              <a:pathLst>
                <a:path w="7276" h="7276" extrusionOk="0">
                  <a:moveTo>
                    <a:pt x="2822" y="1"/>
                  </a:moveTo>
                  <a:lnTo>
                    <a:pt x="2822" y="2834"/>
                  </a:lnTo>
                  <a:lnTo>
                    <a:pt x="1" y="2834"/>
                  </a:lnTo>
                  <a:lnTo>
                    <a:pt x="1" y="4454"/>
                  </a:lnTo>
                  <a:lnTo>
                    <a:pt x="2822" y="4454"/>
                  </a:lnTo>
                  <a:lnTo>
                    <a:pt x="2822" y="7275"/>
                  </a:lnTo>
                  <a:lnTo>
                    <a:pt x="4454" y="7275"/>
                  </a:lnTo>
                  <a:lnTo>
                    <a:pt x="4454" y="4454"/>
                  </a:lnTo>
                  <a:lnTo>
                    <a:pt x="7275" y="4454"/>
                  </a:lnTo>
                  <a:lnTo>
                    <a:pt x="7275" y="2834"/>
                  </a:lnTo>
                  <a:lnTo>
                    <a:pt x="4454" y="2834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18;p42">
              <a:extLst>
                <a:ext uri="{FF2B5EF4-FFF2-40B4-BE49-F238E27FC236}">
                  <a16:creationId xmlns:a16="http://schemas.microsoft.com/office/drawing/2014/main" id="{99988135-14C6-4392-A324-AEB9D9AAAD08}"/>
                </a:ext>
              </a:extLst>
            </p:cNvPr>
            <p:cNvSpPr/>
            <p:nvPr/>
          </p:nvSpPr>
          <p:spPr>
            <a:xfrm>
              <a:off x="361788" y="1474880"/>
              <a:ext cx="791570" cy="725382"/>
            </a:xfrm>
            <a:custGeom>
              <a:avLst/>
              <a:gdLst/>
              <a:ahLst/>
              <a:cxnLst/>
              <a:rect l="l" t="t" r="r" b="b"/>
              <a:pathLst>
                <a:path w="18884" h="17305" extrusionOk="0">
                  <a:moveTo>
                    <a:pt x="2295" y="0"/>
                  </a:moveTo>
                  <a:cubicBezTo>
                    <a:pt x="2102" y="0"/>
                    <a:pt x="1909" y="13"/>
                    <a:pt x="1715" y="37"/>
                  </a:cubicBezTo>
                  <a:cubicBezTo>
                    <a:pt x="1489" y="73"/>
                    <a:pt x="1263" y="133"/>
                    <a:pt x="1048" y="228"/>
                  </a:cubicBezTo>
                  <a:cubicBezTo>
                    <a:pt x="834" y="335"/>
                    <a:pt x="644" y="478"/>
                    <a:pt x="477" y="657"/>
                  </a:cubicBezTo>
                  <a:cubicBezTo>
                    <a:pt x="322" y="835"/>
                    <a:pt x="203" y="1049"/>
                    <a:pt x="120" y="1276"/>
                  </a:cubicBezTo>
                  <a:cubicBezTo>
                    <a:pt x="60" y="1502"/>
                    <a:pt x="13" y="1728"/>
                    <a:pt x="13" y="1966"/>
                  </a:cubicBezTo>
                  <a:cubicBezTo>
                    <a:pt x="1" y="2431"/>
                    <a:pt x="60" y="2883"/>
                    <a:pt x="203" y="3335"/>
                  </a:cubicBezTo>
                  <a:cubicBezTo>
                    <a:pt x="453" y="4193"/>
                    <a:pt x="822" y="5026"/>
                    <a:pt x="1287" y="5800"/>
                  </a:cubicBezTo>
                  <a:cubicBezTo>
                    <a:pt x="1727" y="6550"/>
                    <a:pt x="2215" y="7264"/>
                    <a:pt x="2751" y="7943"/>
                  </a:cubicBezTo>
                  <a:cubicBezTo>
                    <a:pt x="3275" y="8622"/>
                    <a:pt x="3823" y="9253"/>
                    <a:pt x="4370" y="9848"/>
                  </a:cubicBezTo>
                  <a:cubicBezTo>
                    <a:pt x="5418" y="10979"/>
                    <a:pt x="6549" y="12027"/>
                    <a:pt x="7752" y="12991"/>
                  </a:cubicBezTo>
                  <a:cubicBezTo>
                    <a:pt x="8788" y="13837"/>
                    <a:pt x="9883" y="14599"/>
                    <a:pt x="11038" y="15289"/>
                  </a:cubicBezTo>
                  <a:cubicBezTo>
                    <a:pt x="11978" y="15861"/>
                    <a:pt x="12979" y="16349"/>
                    <a:pt x="14002" y="16742"/>
                  </a:cubicBezTo>
                  <a:cubicBezTo>
                    <a:pt x="14788" y="17051"/>
                    <a:pt x="15610" y="17242"/>
                    <a:pt x="16443" y="17301"/>
                  </a:cubicBezTo>
                  <a:cubicBezTo>
                    <a:pt x="16493" y="17303"/>
                    <a:pt x="16543" y="17304"/>
                    <a:pt x="16593" y="17304"/>
                  </a:cubicBezTo>
                  <a:cubicBezTo>
                    <a:pt x="16844" y="17304"/>
                    <a:pt x="17100" y="17280"/>
                    <a:pt x="17348" y="17230"/>
                  </a:cubicBezTo>
                  <a:cubicBezTo>
                    <a:pt x="17420" y="17218"/>
                    <a:pt x="17479" y="17206"/>
                    <a:pt x="17539" y="17182"/>
                  </a:cubicBezTo>
                  <a:cubicBezTo>
                    <a:pt x="17598" y="17170"/>
                    <a:pt x="17646" y="17147"/>
                    <a:pt x="17705" y="17123"/>
                  </a:cubicBezTo>
                  <a:lnTo>
                    <a:pt x="17848" y="17063"/>
                  </a:lnTo>
                  <a:lnTo>
                    <a:pt x="17979" y="16992"/>
                  </a:lnTo>
                  <a:cubicBezTo>
                    <a:pt x="18051" y="16956"/>
                    <a:pt x="18122" y="16909"/>
                    <a:pt x="18182" y="16849"/>
                  </a:cubicBezTo>
                  <a:cubicBezTo>
                    <a:pt x="18217" y="16825"/>
                    <a:pt x="18241" y="16813"/>
                    <a:pt x="18265" y="16789"/>
                  </a:cubicBezTo>
                  <a:lnTo>
                    <a:pt x="18313" y="16730"/>
                  </a:lnTo>
                  <a:lnTo>
                    <a:pt x="18313" y="16730"/>
                  </a:lnTo>
                  <a:lnTo>
                    <a:pt x="18253" y="16789"/>
                  </a:lnTo>
                  <a:cubicBezTo>
                    <a:pt x="18229" y="16801"/>
                    <a:pt x="18205" y="16825"/>
                    <a:pt x="18182" y="16837"/>
                  </a:cubicBezTo>
                  <a:cubicBezTo>
                    <a:pt x="18122" y="16897"/>
                    <a:pt x="18051" y="16932"/>
                    <a:pt x="17979" y="16968"/>
                  </a:cubicBezTo>
                  <a:cubicBezTo>
                    <a:pt x="17943" y="16992"/>
                    <a:pt x="17896" y="17016"/>
                    <a:pt x="17860" y="17039"/>
                  </a:cubicBezTo>
                  <a:lnTo>
                    <a:pt x="17705" y="17099"/>
                  </a:lnTo>
                  <a:cubicBezTo>
                    <a:pt x="17658" y="17123"/>
                    <a:pt x="17598" y="17135"/>
                    <a:pt x="17539" y="17159"/>
                  </a:cubicBezTo>
                  <a:cubicBezTo>
                    <a:pt x="17479" y="17170"/>
                    <a:pt x="17420" y="17194"/>
                    <a:pt x="17360" y="17206"/>
                  </a:cubicBezTo>
                  <a:cubicBezTo>
                    <a:pt x="17129" y="17252"/>
                    <a:pt x="16891" y="17270"/>
                    <a:pt x="16657" y="17270"/>
                  </a:cubicBezTo>
                  <a:cubicBezTo>
                    <a:pt x="16590" y="17270"/>
                    <a:pt x="16522" y="17268"/>
                    <a:pt x="16455" y="17266"/>
                  </a:cubicBezTo>
                  <a:cubicBezTo>
                    <a:pt x="15622" y="17206"/>
                    <a:pt x="14800" y="17016"/>
                    <a:pt x="14026" y="16706"/>
                  </a:cubicBezTo>
                  <a:cubicBezTo>
                    <a:pt x="13002" y="16301"/>
                    <a:pt x="12014" y="15813"/>
                    <a:pt x="11074" y="15242"/>
                  </a:cubicBezTo>
                  <a:cubicBezTo>
                    <a:pt x="9919" y="14551"/>
                    <a:pt x="8823" y="13789"/>
                    <a:pt x="7787" y="12944"/>
                  </a:cubicBezTo>
                  <a:cubicBezTo>
                    <a:pt x="6585" y="11979"/>
                    <a:pt x="5466" y="10932"/>
                    <a:pt x="4406" y="9812"/>
                  </a:cubicBezTo>
                  <a:cubicBezTo>
                    <a:pt x="3858" y="9217"/>
                    <a:pt x="3323" y="8586"/>
                    <a:pt x="2799" y="7907"/>
                  </a:cubicBezTo>
                  <a:cubicBezTo>
                    <a:pt x="2263" y="7229"/>
                    <a:pt x="1775" y="6514"/>
                    <a:pt x="1334" y="5764"/>
                  </a:cubicBezTo>
                  <a:cubicBezTo>
                    <a:pt x="882" y="4990"/>
                    <a:pt x="513" y="4169"/>
                    <a:pt x="251" y="3312"/>
                  </a:cubicBezTo>
                  <a:cubicBezTo>
                    <a:pt x="120" y="2871"/>
                    <a:pt x="60" y="2419"/>
                    <a:pt x="60" y="1954"/>
                  </a:cubicBezTo>
                  <a:cubicBezTo>
                    <a:pt x="72" y="1728"/>
                    <a:pt x="108" y="1502"/>
                    <a:pt x="179" y="1288"/>
                  </a:cubicBezTo>
                  <a:cubicBezTo>
                    <a:pt x="322" y="835"/>
                    <a:pt x="644" y="478"/>
                    <a:pt x="1072" y="287"/>
                  </a:cubicBezTo>
                  <a:cubicBezTo>
                    <a:pt x="1287" y="192"/>
                    <a:pt x="1501" y="133"/>
                    <a:pt x="1727" y="97"/>
                  </a:cubicBezTo>
                  <a:cubicBezTo>
                    <a:pt x="1916" y="72"/>
                    <a:pt x="2106" y="60"/>
                    <a:pt x="2297" y="60"/>
                  </a:cubicBezTo>
                  <a:cubicBezTo>
                    <a:pt x="2564" y="60"/>
                    <a:pt x="2832" y="84"/>
                    <a:pt x="3096" y="133"/>
                  </a:cubicBezTo>
                  <a:cubicBezTo>
                    <a:pt x="3977" y="287"/>
                    <a:pt x="4835" y="561"/>
                    <a:pt x="5656" y="930"/>
                  </a:cubicBezTo>
                  <a:cubicBezTo>
                    <a:pt x="6442" y="1276"/>
                    <a:pt x="7216" y="1680"/>
                    <a:pt x="7954" y="2133"/>
                  </a:cubicBezTo>
                  <a:cubicBezTo>
                    <a:pt x="8680" y="2573"/>
                    <a:pt x="9359" y="3038"/>
                    <a:pt x="10026" y="3514"/>
                  </a:cubicBezTo>
                  <a:cubicBezTo>
                    <a:pt x="11252" y="4431"/>
                    <a:pt x="12419" y="5431"/>
                    <a:pt x="13514" y="6502"/>
                  </a:cubicBezTo>
                  <a:cubicBezTo>
                    <a:pt x="14479" y="7431"/>
                    <a:pt x="15372" y="8443"/>
                    <a:pt x="16181" y="9503"/>
                  </a:cubicBezTo>
                  <a:cubicBezTo>
                    <a:pt x="16860" y="10372"/>
                    <a:pt x="17467" y="11301"/>
                    <a:pt x="17979" y="12277"/>
                  </a:cubicBezTo>
                  <a:cubicBezTo>
                    <a:pt x="18372" y="13015"/>
                    <a:pt x="18658" y="13813"/>
                    <a:pt x="18813" y="14634"/>
                  </a:cubicBezTo>
                  <a:cubicBezTo>
                    <a:pt x="18860" y="14932"/>
                    <a:pt x="18872" y="15230"/>
                    <a:pt x="18848" y="15539"/>
                  </a:cubicBezTo>
                  <a:cubicBezTo>
                    <a:pt x="18848" y="15599"/>
                    <a:pt x="18836" y="15658"/>
                    <a:pt x="18824" y="15730"/>
                  </a:cubicBezTo>
                  <a:cubicBezTo>
                    <a:pt x="18813" y="15777"/>
                    <a:pt x="18801" y="15837"/>
                    <a:pt x="18789" y="15885"/>
                  </a:cubicBezTo>
                  <a:cubicBezTo>
                    <a:pt x="18777" y="15944"/>
                    <a:pt x="18765" y="15992"/>
                    <a:pt x="18741" y="16039"/>
                  </a:cubicBezTo>
                  <a:cubicBezTo>
                    <a:pt x="18729" y="16087"/>
                    <a:pt x="18705" y="16135"/>
                    <a:pt x="18694" y="16170"/>
                  </a:cubicBezTo>
                  <a:cubicBezTo>
                    <a:pt x="18670" y="16254"/>
                    <a:pt x="18634" y="16325"/>
                    <a:pt x="18586" y="16385"/>
                  </a:cubicBezTo>
                  <a:cubicBezTo>
                    <a:pt x="18563" y="16420"/>
                    <a:pt x="18551" y="16444"/>
                    <a:pt x="18539" y="16468"/>
                  </a:cubicBezTo>
                  <a:lnTo>
                    <a:pt x="18491" y="16528"/>
                  </a:lnTo>
                  <a:cubicBezTo>
                    <a:pt x="18442" y="16586"/>
                    <a:pt x="18417" y="16629"/>
                    <a:pt x="18410" y="16642"/>
                  </a:cubicBezTo>
                  <a:lnTo>
                    <a:pt x="18410" y="16642"/>
                  </a:lnTo>
                  <a:cubicBezTo>
                    <a:pt x="18393" y="16655"/>
                    <a:pt x="18356" y="16686"/>
                    <a:pt x="18313" y="16730"/>
                  </a:cubicBezTo>
                  <a:lnTo>
                    <a:pt x="18409" y="16644"/>
                  </a:lnTo>
                  <a:lnTo>
                    <a:pt x="18409" y="16644"/>
                  </a:lnTo>
                  <a:cubicBezTo>
                    <a:pt x="18408" y="16646"/>
                    <a:pt x="18408" y="16647"/>
                    <a:pt x="18408" y="16647"/>
                  </a:cubicBezTo>
                  <a:lnTo>
                    <a:pt x="18411" y="16642"/>
                  </a:lnTo>
                  <a:lnTo>
                    <a:pt x="18411" y="16642"/>
                  </a:lnTo>
                  <a:lnTo>
                    <a:pt x="18420" y="16635"/>
                  </a:lnTo>
                  <a:lnTo>
                    <a:pt x="18420" y="16635"/>
                  </a:lnTo>
                  <a:cubicBezTo>
                    <a:pt x="18420" y="16635"/>
                    <a:pt x="18417" y="16636"/>
                    <a:pt x="18413" y="16640"/>
                  </a:cubicBezTo>
                  <a:lnTo>
                    <a:pt x="18413" y="16640"/>
                  </a:lnTo>
                  <a:lnTo>
                    <a:pt x="18491" y="16539"/>
                  </a:lnTo>
                  <a:lnTo>
                    <a:pt x="18539" y="16480"/>
                  </a:lnTo>
                  <a:cubicBezTo>
                    <a:pt x="18551" y="16456"/>
                    <a:pt x="18574" y="16432"/>
                    <a:pt x="18586" y="16408"/>
                  </a:cubicBezTo>
                  <a:cubicBezTo>
                    <a:pt x="18634" y="16337"/>
                    <a:pt x="18670" y="16266"/>
                    <a:pt x="18694" y="16194"/>
                  </a:cubicBezTo>
                  <a:cubicBezTo>
                    <a:pt x="18717" y="16147"/>
                    <a:pt x="18741" y="16099"/>
                    <a:pt x="18753" y="16051"/>
                  </a:cubicBezTo>
                  <a:cubicBezTo>
                    <a:pt x="18765" y="16004"/>
                    <a:pt x="18777" y="15956"/>
                    <a:pt x="18801" y="15908"/>
                  </a:cubicBezTo>
                  <a:cubicBezTo>
                    <a:pt x="18813" y="15849"/>
                    <a:pt x="18824" y="15789"/>
                    <a:pt x="18836" y="15730"/>
                  </a:cubicBezTo>
                  <a:cubicBezTo>
                    <a:pt x="18836" y="15670"/>
                    <a:pt x="18860" y="15611"/>
                    <a:pt x="18860" y="15539"/>
                  </a:cubicBezTo>
                  <a:cubicBezTo>
                    <a:pt x="18884" y="15242"/>
                    <a:pt x="18872" y="14932"/>
                    <a:pt x="18824" y="14634"/>
                  </a:cubicBezTo>
                  <a:cubicBezTo>
                    <a:pt x="18670" y="13813"/>
                    <a:pt x="18396" y="13015"/>
                    <a:pt x="18003" y="12277"/>
                  </a:cubicBezTo>
                  <a:cubicBezTo>
                    <a:pt x="17491" y="11289"/>
                    <a:pt x="16896" y="10360"/>
                    <a:pt x="16217" y="9479"/>
                  </a:cubicBezTo>
                  <a:cubicBezTo>
                    <a:pt x="15395" y="8419"/>
                    <a:pt x="14514" y="7419"/>
                    <a:pt x="13550" y="6479"/>
                  </a:cubicBezTo>
                  <a:cubicBezTo>
                    <a:pt x="12455" y="5395"/>
                    <a:pt x="11276" y="4395"/>
                    <a:pt x="10038" y="3478"/>
                  </a:cubicBezTo>
                  <a:cubicBezTo>
                    <a:pt x="9383" y="2990"/>
                    <a:pt x="8692" y="2526"/>
                    <a:pt x="7966" y="2085"/>
                  </a:cubicBezTo>
                  <a:cubicBezTo>
                    <a:pt x="7228" y="1633"/>
                    <a:pt x="6466" y="1228"/>
                    <a:pt x="5668" y="883"/>
                  </a:cubicBezTo>
                  <a:cubicBezTo>
                    <a:pt x="4847" y="502"/>
                    <a:pt x="3989" y="228"/>
                    <a:pt x="3096" y="73"/>
                  </a:cubicBezTo>
                  <a:cubicBezTo>
                    <a:pt x="2832" y="24"/>
                    <a:pt x="2564" y="0"/>
                    <a:pt x="2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19;p42">
              <a:extLst>
                <a:ext uri="{FF2B5EF4-FFF2-40B4-BE49-F238E27FC236}">
                  <a16:creationId xmlns:a16="http://schemas.microsoft.com/office/drawing/2014/main" id="{11A88172-D0CA-4B36-B40B-095A7547EF48}"/>
                </a:ext>
              </a:extLst>
            </p:cNvPr>
            <p:cNvSpPr/>
            <p:nvPr/>
          </p:nvSpPr>
          <p:spPr>
            <a:xfrm>
              <a:off x="264961" y="1653235"/>
              <a:ext cx="1007194" cy="368245"/>
            </a:xfrm>
            <a:custGeom>
              <a:avLst/>
              <a:gdLst/>
              <a:ahLst/>
              <a:cxnLst/>
              <a:rect l="l" t="t" r="r" b="b"/>
              <a:pathLst>
                <a:path w="24028" h="8785" extrusionOk="0">
                  <a:moveTo>
                    <a:pt x="23885" y="3724"/>
                  </a:moveTo>
                  <a:lnTo>
                    <a:pt x="23885" y="3724"/>
                  </a:lnTo>
                  <a:cubicBezTo>
                    <a:pt x="23897" y="3771"/>
                    <a:pt x="23921" y="3819"/>
                    <a:pt x="23932" y="3867"/>
                  </a:cubicBezTo>
                  <a:cubicBezTo>
                    <a:pt x="23921" y="3819"/>
                    <a:pt x="23909" y="3771"/>
                    <a:pt x="23885" y="3724"/>
                  </a:cubicBezTo>
                  <a:close/>
                  <a:moveTo>
                    <a:pt x="23932" y="3867"/>
                  </a:moveTo>
                  <a:lnTo>
                    <a:pt x="23932" y="3867"/>
                  </a:lnTo>
                  <a:cubicBezTo>
                    <a:pt x="23956" y="3938"/>
                    <a:pt x="23980" y="4010"/>
                    <a:pt x="23992" y="4093"/>
                  </a:cubicBezTo>
                  <a:cubicBezTo>
                    <a:pt x="24004" y="4129"/>
                    <a:pt x="24016" y="4152"/>
                    <a:pt x="24016" y="4188"/>
                  </a:cubicBezTo>
                  <a:cubicBezTo>
                    <a:pt x="24016" y="4152"/>
                    <a:pt x="24004" y="4129"/>
                    <a:pt x="24004" y="4093"/>
                  </a:cubicBezTo>
                  <a:cubicBezTo>
                    <a:pt x="23980" y="4010"/>
                    <a:pt x="23968" y="3938"/>
                    <a:pt x="23932" y="3867"/>
                  </a:cubicBezTo>
                  <a:close/>
                  <a:moveTo>
                    <a:pt x="11980" y="1"/>
                  </a:moveTo>
                  <a:cubicBezTo>
                    <a:pt x="10991" y="1"/>
                    <a:pt x="10003" y="48"/>
                    <a:pt x="9014" y="140"/>
                  </a:cubicBezTo>
                  <a:cubicBezTo>
                    <a:pt x="8216" y="211"/>
                    <a:pt x="7383" y="319"/>
                    <a:pt x="6549" y="485"/>
                  </a:cubicBezTo>
                  <a:cubicBezTo>
                    <a:pt x="5692" y="640"/>
                    <a:pt x="4859" y="843"/>
                    <a:pt x="4025" y="1116"/>
                  </a:cubicBezTo>
                  <a:cubicBezTo>
                    <a:pt x="3168" y="1378"/>
                    <a:pt x="2346" y="1747"/>
                    <a:pt x="1573" y="2224"/>
                  </a:cubicBezTo>
                  <a:cubicBezTo>
                    <a:pt x="1192" y="2462"/>
                    <a:pt x="846" y="2759"/>
                    <a:pt x="537" y="3105"/>
                  </a:cubicBezTo>
                  <a:cubicBezTo>
                    <a:pt x="394" y="3283"/>
                    <a:pt x="263" y="3474"/>
                    <a:pt x="168" y="3688"/>
                  </a:cubicBezTo>
                  <a:cubicBezTo>
                    <a:pt x="72" y="3914"/>
                    <a:pt x="25" y="4152"/>
                    <a:pt x="25" y="4379"/>
                  </a:cubicBezTo>
                  <a:cubicBezTo>
                    <a:pt x="25" y="4617"/>
                    <a:pt x="72" y="4855"/>
                    <a:pt x="168" y="5081"/>
                  </a:cubicBezTo>
                  <a:cubicBezTo>
                    <a:pt x="263" y="5295"/>
                    <a:pt x="394" y="5486"/>
                    <a:pt x="537" y="5676"/>
                  </a:cubicBezTo>
                  <a:cubicBezTo>
                    <a:pt x="846" y="6022"/>
                    <a:pt x="1203" y="6319"/>
                    <a:pt x="1596" y="6569"/>
                  </a:cubicBezTo>
                  <a:cubicBezTo>
                    <a:pt x="2358" y="7034"/>
                    <a:pt x="3180" y="7415"/>
                    <a:pt x="4049" y="7677"/>
                  </a:cubicBezTo>
                  <a:cubicBezTo>
                    <a:pt x="4871" y="7939"/>
                    <a:pt x="5716" y="8153"/>
                    <a:pt x="6573" y="8308"/>
                  </a:cubicBezTo>
                  <a:cubicBezTo>
                    <a:pt x="7407" y="8463"/>
                    <a:pt x="8228" y="8570"/>
                    <a:pt x="9038" y="8653"/>
                  </a:cubicBezTo>
                  <a:cubicBezTo>
                    <a:pt x="10044" y="8739"/>
                    <a:pt x="11061" y="8784"/>
                    <a:pt x="12074" y="8784"/>
                  </a:cubicBezTo>
                  <a:cubicBezTo>
                    <a:pt x="12595" y="8784"/>
                    <a:pt x="13116" y="8773"/>
                    <a:pt x="13634" y="8748"/>
                  </a:cubicBezTo>
                  <a:cubicBezTo>
                    <a:pt x="14979" y="8689"/>
                    <a:pt x="16312" y="8522"/>
                    <a:pt x="17622" y="8272"/>
                  </a:cubicBezTo>
                  <a:cubicBezTo>
                    <a:pt x="18718" y="8082"/>
                    <a:pt x="19777" y="7772"/>
                    <a:pt x="20813" y="7379"/>
                  </a:cubicBezTo>
                  <a:cubicBezTo>
                    <a:pt x="21599" y="7093"/>
                    <a:pt x="22337" y="6688"/>
                    <a:pt x="23004" y="6177"/>
                  </a:cubicBezTo>
                  <a:cubicBezTo>
                    <a:pt x="23242" y="5986"/>
                    <a:pt x="23456" y="5760"/>
                    <a:pt x="23635" y="5522"/>
                  </a:cubicBezTo>
                  <a:cubicBezTo>
                    <a:pt x="23671" y="5462"/>
                    <a:pt x="23706" y="5415"/>
                    <a:pt x="23742" y="5355"/>
                  </a:cubicBezTo>
                  <a:cubicBezTo>
                    <a:pt x="23778" y="5307"/>
                    <a:pt x="23801" y="5260"/>
                    <a:pt x="23825" y="5200"/>
                  </a:cubicBezTo>
                  <a:cubicBezTo>
                    <a:pt x="23849" y="5153"/>
                    <a:pt x="23873" y="5105"/>
                    <a:pt x="23897" y="5057"/>
                  </a:cubicBezTo>
                  <a:cubicBezTo>
                    <a:pt x="23921" y="5010"/>
                    <a:pt x="23932" y="4962"/>
                    <a:pt x="23944" y="4926"/>
                  </a:cubicBezTo>
                  <a:cubicBezTo>
                    <a:pt x="23968" y="4843"/>
                    <a:pt x="23992" y="4772"/>
                    <a:pt x="24004" y="4688"/>
                  </a:cubicBezTo>
                  <a:cubicBezTo>
                    <a:pt x="24016" y="4653"/>
                    <a:pt x="24028" y="4629"/>
                    <a:pt x="24028" y="4593"/>
                  </a:cubicBezTo>
                  <a:lnTo>
                    <a:pt x="24028" y="4522"/>
                  </a:lnTo>
                  <a:lnTo>
                    <a:pt x="24028" y="4379"/>
                  </a:lnTo>
                  <a:cubicBezTo>
                    <a:pt x="24028" y="4379"/>
                    <a:pt x="24016" y="4426"/>
                    <a:pt x="24004" y="4522"/>
                  </a:cubicBezTo>
                  <a:cubicBezTo>
                    <a:pt x="24004" y="4545"/>
                    <a:pt x="24016" y="4569"/>
                    <a:pt x="24004" y="4593"/>
                  </a:cubicBezTo>
                  <a:cubicBezTo>
                    <a:pt x="24004" y="4629"/>
                    <a:pt x="23992" y="4653"/>
                    <a:pt x="23992" y="4688"/>
                  </a:cubicBezTo>
                  <a:cubicBezTo>
                    <a:pt x="23980" y="4772"/>
                    <a:pt x="23956" y="4843"/>
                    <a:pt x="23932" y="4914"/>
                  </a:cubicBezTo>
                  <a:cubicBezTo>
                    <a:pt x="23909" y="4962"/>
                    <a:pt x="23897" y="5010"/>
                    <a:pt x="23885" y="5057"/>
                  </a:cubicBezTo>
                  <a:lnTo>
                    <a:pt x="23813" y="5200"/>
                  </a:lnTo>
                  <a:cubicBezTo>
                    <a:pt x="23778" y="5248"/>
                    <a:pt x="23754" y="5295"/>
                    <a:pt x="23718" y="5343"/>
                  </a:cubicBezTo>
                  <a:cubicBezTo>
                    <a:pt x="23694" y="5403"/>
                    <a:pt x="23659" y="5462"/>
                    <a:pt x="23611" y="5510"/>
                  </a:cubicBezTo>
                  <a:cubicBezTo>
                    <a:pt x="23432" y="5760"/>
                    <a:pt x="23218" y="5974"/>
                    <a:pt x="22980" y="6165"/>
                  </a:cubicBezTo>
                  <a:cubicBezTo>
                    <a:pt x="22325" y="6677"/>
                    <a:pt x="21587" y="7093"/>
                    <a:pt x="20801" y="7379"/>
                  </a:cubicBezTo>
                  <a:cubicBezTo>
                    <a:pt x="19765" y="7772"/>
                    <a:pt x="18694" y="8058"/>
                    <a:pt x="17610" y="8260"/>
                  </a:cubicBezTo>
                  <a:cubicBezTo>
                    <a:pt x="16301" y="8510"/>
                    <a:pt x="14967" y="8665"/>
                    <a:pt x="13634" y="8724"/>
                  </a:cubicBezTo>
                  <a:cubicBezTo>
                    <a:pt x="13122" y="8748"/>
                    <a:pt x="12610" y="8760"/>
                    <a:pt x="12098" y="8760"/>
                  </a:cubicBezTo>
                  <a:cubicBezTo>
                    <a:pt x="11074" y="8760"/>
                    <a:pt x="10050" y="8713"/>
                    <a:pt x="9026" y="8617"/>
                  </a:cubicBezTo>
                  <a:cubicBezTo>
                    <a:pt x="8216" y="8546"/>
                    <a:pt x="7395" y="8439"/>
                    <a:pt x="6561" y="8272"/>
                  </a:cubicBezTo>
                  <a:cubicBezTo>
                    <a:pt x="5704" y="8117"/>
                    <a:pt x="4871" y="7915"/>
                    <a:pt x="4049" y="7641"/>
                  </a:cubicBezTo>
                  <a:cubicBezTo>
                    <a:pt x="3192" y="7379"/>
                    <a:pt x="2370" y="7010"/>
                    <a:pt x="1596" y="6534"/>
                  </a:cubicBezTo>
                  <a:cubicBezTo>
                    <a:pt x="1215" y="6296"/>
                    <a:pt x="858" y="5998"/>
                    <a:pt x="560" y="5653"/>
                  </a:cubicBezTo>
                  <a:cubicBezTo>
                    <a:pt x="418" y="5474"/>
                    <a:pt x="287" y="5284"/>
                    <a:pt x="191" y="5069"/>
                  </a:cubicBezTo>
                  <a:cubicBezTo>
                    <a:pt x="1" y="4641"/>
                    <a:pt x="1" y="4152"/>
                    <a:pt x="191" y="3736"/>
                  </a:cubicBezTo>
                  <a:cubicBezTo>
                    <a:pt x="287" y="3521"/>
                    <a:pt x="418" y="3331"/>
                    <a:pt x="560" y="3152"/>
                  </a:cubicBezTo>
                  <a:cubicBezTo>
                    <a:pt x="858" y="2807"/>
                    <a:pt x="1215" y="2509"/>
                    <a:pt x="1608" y="2271"/>
                  </a:cubicBezTo>
                  <a:cubicBezTo>
                    <a:pt x="2370" y="1795"/>
                    <a:pt x="3192" y="1426"/>
                    <a:pt x="4049" y="1164"/>
                  </a:cubicBezTo>
                  <a:cubicBezTo>
                    <a:pt x="4871" y="902"/>
                    <a:pt x="5704" y="688"/>
                    <a:pt x="6561" y="533"/>
                  </a:cubicBezTo>
                  <a:cubicBezTo>
                    <a:pt x="7395" y="378"/>
                    <a:pt x="8216" y="259"/>
                    <a:pt x="9026" y="188"/>
                  </a:cubicBezTo>
                  <a:cubicBezTo>
                    <a:pt x="10050" y="92"/>
                    <a:pt x="11074" y="45"/>
                    <a:pt x="12098" y="45"/>
                  </a:cubicBezTo>
                  <a:cubicBezTo>
                    <a:pt x="12610" y="45"/>
                    <a:pt x="13122" y="57"/>
                    <a:pt x="13634" y="81"/>
                  </a:cubicBezTo>
                  <a:cubicBezTo>
                    <a:pt x="14967" y="140"/>
                    <a:pt x="16301" y="295"/>
                    <a:pt x="17622" y="533"/>
                  </a:cubicBezTo>
                  <a:cubicBezTo>
                    <a:pt x="18706" y="735"/>
                    <a:pt x="19765" y="1033"/>
                    <a:pt x="20801" y="1414"/>
                  </a:cubicBezTo>
                  <a:cubicBezTo>
                    <a:pt x="21587" y="1700"/>
                    <a:pt x="22325" y="2105"/>
                    <a:pt x="22980" y="2617"/>
                  </a:cubicBezTo>
                  <a:cubicBezTo>
                    <a:pt x="23230" y="2807"/>
                    <a:pt x="23432" y="3021"/>
                    <a:pt x="23623" y="3271"/>
                  </a:cubicBezTo>
                  <a:cubicBezTo>
                    <a:pt x="23659" y="3319"/>
                    <a:pt x="23694" y="3379"/>
                    <a:pt x="23730" y="3438"/>
                  </a:cubicBezTo>
                  <a:cubicBezTo>
                    <a:pt x="23754" y="3486"/>
                    <a:pt x="23790" y="3533"/>
                    <a:pt x="23813" y="3581"/>
                  </a:cubicBezTo>
                  <a:lnTo>
                    <a:pt x="23885" y="3724"/>
                  </a:lnTo>
                  <a:lnTo>
                    <a:pt x="23825" y="3581"/>
                  </a:lnTo>
                  <a:cubicBezTo>
                    <a:pt x="23790" y="3533"/>
                    <a:pt x="23766" y="3474"/>
                    <a:pt x="23730" y="3426"/>
                  </a:cubicBezTo>
                  <a:cubicBezTo>
                    <a:pt x="23706" y="3379"/>
                    <a:pt x="23671" y="3319"/>
                    <a:pt x="23623" y="3259"/>
                  </a:cubicBezTo>
                  <a:cubicBezTo>
                    <a:pt x="23444" y="3021"/>
                    <a:pt x="23230" y="2795"/>
                    <a:pt x="22992" y="2605"/>
                  </a:cubicBezTo>
                  <a:cubicBezTo>
                    <a:pt x="22337" y="2093"/>
                    <a:pt x="21599" y="1688"/>
                    <a:pt x="20813" y="1402"/>
                  </a:cubicBezTo>
                  <a:cubicBezTo>
                    <a:pt x="19765" y="1009"/>
                    <a:pt x="18694" y="712"/>
                    <a:pt x="17610" y="509"/>
                  </a:cubicBezTo>
                  <a:cubicBezTo>
                    <a:pt x="16289" y="259"/>
                    <a:pt x="14955" y="104"/>
                    <a:pt x="13622" y="45"/>
                  </a:cubicBezTo>
                  <a:cubicBezTo>
                    <a:pt x="13074" y="15"/>
                    <a:pt x="12527" y="1"/>
                    <a:pt x="119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20;p42">
              <a:extLst>
                <a:ext uri="{FF2B5EF4-FFF2-40B4-BE49-F238E27FC236}">
                  <a16:creationId xmlns:a16="http://schemas.microsoft.com/office/drawing/2014/main" id="{974EA81B-AD3F-4DC8-9C31-678E8A9851A6}"/>
                </a:ext>
              </a:extLst>
            </p:cNvPr>
            <p:cNvSpPr/>
            <p:nvPr/>
          </p:nvSpPr>
          <p:spPr>
            <a:xfrm>
              <a:off x="437154" y="1404964"/>
              <a:ext cx="683800" cy="827745"/>
            </a:xfrm>
            <a:custGeom>
              <a:avLst/>
              <a:gdLst/>
              <a:ahLst/>
              <a:cxnLst/>
              <a:rect l="l" t="t" r="r" b="b"/>
              <a:pathLst>
                <a:path w="16313" h="19747" extrusionOk="0">
                  <a:moveTo>
                    <a:pt x="14289" y="1"/>
                  </a:moveTo>
                  <a:cubicBezTo>
                    <a:pt x="14019" y="1"/>
                    <a:pt x="13752" y="36"/>
                    <a:pt x="13502" y="98"/>
                  </a:cubicBezTo>
                  <a:cubicBezTo>
                    <a:pt x="12681" y="312"/>
                    <a:pt x="11907" y="646"/>
                    <a:pt x="11192" y="1086"/>
                  </a:cubicBezTo>
                  <a:cubicBezTo>
                    <a:pt x="10252" y="1658"/>
                    <a:pt x="9359" y="2325"/>
                    <a:pt x="8537" y="3063"/>
                  </a:cubicBezTo>
                  <a:cubicBezTo>
                    <a:pt x="7525" y="3944"/>
                    <a:pt x="6585" y="4908"/>
                    <a:pt x="5716" y="5932"/>
                  </a:cubicBezTo>
                  <a:cubicBezTo>
                    <a:pt x="4715" y="7099"/>
                    <a:pt x="3799" y="8325"/>
                    <a:pt x="2977" y="9623"/>
                  </a:cubicBezTo>
                  <a:cubicBezTo>
                    <a:pt x="2537" y="10314"/>
                    <a:pt x="2120" y="11028"/>
                    <a:pt x="1727" y="11790"/>
                  </a:cubicBezTo>
                  <a:cubicBezTo>
                    <a:pt x="1334" y="12564"/>
                    <a:pt x="977" y="13362"/>
                    <a:pt x="679" y="14171"/>
                  </a:cubicBezTo>
                  <a:cubicBezTo>
                    <a:pt x="370" y="15017"/>
                    <a:pt x="155" y="15898"/>
                    <a:pt x="60" y="16791"/>
                  </a:cubicBezTo>
                  <a:cubicBezTo>
                    <a:pt x="1" y="17255"/>
                    <a:pt x="24" y="17719"/>
                    <a:pt x="120" y="18172"/>
                  </a:cubicBezTo>
                  <a:cubicBezTo>
                    <a:pt x="167" y="18398"/>
                    <a:pt x="251" y="18624"/>
                    <a:pt x="358" y="18827"/>
                  </a:cubicBezTo>
                  <a:cubicBezTo>
                    <a:pt x="477" y="19041"/>
                    <a:pt x="632" y="19219"/>
                    <a:pt x="810" y="19374"/>
                  </a:cubicBezTo>
                  <a:cubicBezTo>
                    <a:pt x="1001" y="19517"/>
                    <a:pt x="1215" y="19612"/>
                    <a:pt x="1453" y="19684"/>
                  </a:cubicBezTo>
                  <a:cubicBezTo>
                    <a:pt x="1641" y="19723"/>
                    <a:pt x="1836" y="19746"/>
                    <a:pt x="2026" y="19746"/>
                  </a:cubicBezTo>
                  <a:cubicBezTo>
                    <a:pt x="2066" y="19746"/>
                    <a:pt x="2105" y="19745"/>
                    <a:pt x="2144" y="19743"/>
                  </a:cubicBezTo>
                  <a:cubicBezTo>
                    <a:pt x="2608" y="19719"/>
                    <a:pt x="3060" y="19624"/>
                    <a:pt x="3501" y="19469"/>
                  </a:cubicBezTo>
                  <a:cubicBezTo>
                    <a:pt x="4346" y="19148"/>
                    <a:pt x="5144" y="18719"/>
                    <a:pt x="5882" y="18207"/>
                  </a:cubicBezTo>
                  <a:cubicBezTo>
                    <a:pt x="6597" y="17707"/>
                    <a:pt x="7275" y="17172"/>
                    <a:pt x="7930" y="16600"/>
                  </a:cubicBezTo>
                  <a:cubicBezTo>
                    <a:pt x="8561" y="16029"/>
                    <a:pt x="9156" y="15445"/>
                    <a:pt x="9716" y="14850"/>
                  </a:cubicBezTo>
                  <a:cubicBezTo>
                    <a:pt x="10764" y="13731"/>
                    <a:pt x="11728" y="12528"/>
                    <a:pt x="12609" y="11266"/>
                  </a:cubicBezTo>
                  <a:cubicBezTo>
                    <a:pt x="13383" y="10171"/>
                    <a:pt x="14074" y="9028"/>
                    <a:pt x="14681" y="7837"/>
                  </a:cubicBezTo>
                  <a:cubicBezTo>
                    <a:pt x="15193" y="6849"/>
                    <a:pt x="15610" y="5825"/>
                    <a:pt x="15931" y="4765"/>
                  </a:cubicBezTo>
                  <a:cubicBezTo>
                    <a:pt x="16181" y="3968"/>
                    <a:pt x="16312" y="3134"/>
                    <a:pt x="16312" y="2301"/>
                  </a:cubicBezTo>
                  <a:cubicBezTo>
                    <a:pt x="16312" y="1991"/>
                    <a:pt x="16264" y="1693"/>
                    <a:pt x="16181" y="1396"/>
                  </a:cubicBezTo>
                  <a:cubicBezTo>
                    <a:pt x="16169" y="1336"/>
                    <a:pt x="16145" y="1277"/>
                    <a:pt x="16122" y="1217"/>
                  </a:cubicBezTo>
                  <a:cubicBezTo>
                    <a:pt x="16110" y="1158"/>
                    <a:pt x="16086" y="1098"/>
                    <a:pt x="16062" y="1051"/>
                  </a:cubicBezTo>
                  <a:cubicBezTo>
                    <a:pt x="16038" y="1003"/>
                    <a:pt x="16014" y="955"/>
                    <a:pt x="15991" y="908"/>
                  </a:cubicBezTo>
                  <a:cubicBezTo>
                    <a:pt x="15967" y="860"/>
                    <a:pt x="15931" y="824"/>
                    <a:pt x="15907" y="789"/>
                  </a:cubicBezTo>
                  <a:cubicBezTo>
                    <a:pt x="15872" y="717"/>
                    <a:pt x="15812" y="658"/>
                    <a:pt x="15764" y="598"/>
                  </a:cubicBezTo>
                  <a:cubicBezTo>
                    <a:pt x="15741" y="574"/>
                    <a:pt x="15717" y="550"/>
                    <a:pt x="15705" y="527"/>
                  </a:cubicBezTo>
                  <a:lnTo>
                    <a:pt x="15645" y="479"/>
                  </a:lnTo>
                  <a:cubicBezTo>
                    <a:pt x="15574" y="408"/>
                    <a:pt x="15538" y="384"/>
                    <a:pt x="15538" y="384"/>
                  </a:cubicBezTo>
                  <a:lnTo>
                    <a:pt x="15538" y="384"/>
                  </a:lnTo>
                  <a:lnTo>
                    <a:pt x="15633" y="479"/>
                  </a:lnTo>
                  <a:lnTo>
                    <a:pt x="15693" y="527"/>
                  </a:lnTo>
                  <a:cubicBezTo>
                    <a:pt x="15717" y="550"/>
                    <a:pt x="15741" y="574"/>
                    <a:pt x="15753" y="598"/>
                  </a:cubicBezTo>
                  <a:cubicBezTo>
                    <a:pt x="15812" y="658"/>
                    <a:pt x="15860" y="729"/>
                    <a:pt x="15895" y="789"/>
                  </a:cubicBezTo>
                  <a:cubicBezTo>
                    <a:pt x="15919" y="836"/>
                    <a:pt x="15955" y="872"/>
                    <a:pt x="15979" y="908"/>
                  </a:cubicBezTo>
                  <a:cubicBezTo>
                    <a:pt x="16003" y="955"/>
                    <a:pt x="16026" y="1003"/>
                    <a:pt x="16050" y="1051"/>
                  </a:cubicBezTo>
                  <a:cubicBezTo>
                    <a:pt x="16074" y="1110"/>
                    <a:pt x="16098" y="1170"/>
                    <a:pt x="16110" y="1217"/>
                  </a:cubicBezTo>
                  <a:cubicBezTo>
                    <a:pt x="16134" y="1277"/>
                    <a:pt x="16157" y="1336"/>
                    <a:pt x="16169" y="1396"/>
                  </a:cubicBezTo>
                  <a:cubicBezTo>
                    <a:pt x="16253" y="1693"/>
                    <a:pt x="16288" y="1991"/>
                    <a:pt x="16300" y="2301"/>
                  </a:cubicBezTo>
                  <a:cubicBezTo>
                    <a:pt x="16288" y="3134"/>
                    <a:pt x="16157" y="3968"/>
                    <a:pt x="15907" y="4753"/>
                  </a:cubicBezTo>
                  <a:cubicBezTo>
                    <a:pt x="15574" y="5813"/>
                    <a:pt x="15157" y="6837"/>
                    <a:pt x="14657" y="7813"/>
                  </a:cubicBezTo>
                  <a:cubicBezTo>
                    <a:pt x="14038" y="9004"/>
                    <a:pt x="13347" y="10147"/>
                    <a:pt x="12574" y="11242"/>
                  </a:cubicBezTo>
                  <a:cubicBezTo>
                    <a:pt x="11692" y="12504"/>
                    <a:pt x="10716" y="13695"/>
                    <a:pt x="9668" y="14814"/>
                  </a:cubicBezTo>
                  <a:cubicBezTo>
                    <a:pt x="9109" y="15409"/>
                    <a:pt x="8525" y="15993"/>
                    <a:pt x="7882" y="16552"/>
                  </a:cubicBezTo>
                  <a:cubicBezTo>
                    <a:pt x="7240" y="17136"/>
                    <a:pt x="6561" y="17672"/>
                    <a:pt x="5847" y="18160"/>
                  </a:cubicBezTo>
                  <a:cubicBezTo>
                    <a:pt x="5108" y="18672"/>
                    <a:pt x="4311" y="19100"/>
                    <a:pt x="3477" y="19410"/>
                  </a:cubicBezTo>
                  <a:cubicBezTo>
                    <a:pt x="3049" y="19577"/>
                    <a:pt x="2596" y="19672"/>
                    <a:pt x="2144" y="19696"/>
                  </a:cubicBezTo>
                  <a:cubicBezTo>
                    <a:pt x="2104" y="19698"/>
                    <a:pt x="2065" y="19699"/>
                    <a:pt x="2026" y="19699"/>
                  </a:cubicBezTo>
                  <a:cubicBezTo>
                    <a:pt x="1830" y="19699"/>
                    <a:pt x="1642" y="19674"/>
                    <a:pt x="1453" y="19624"/>
                  </a:cubicBezTo>
                  <a:cubicBezTo>
                    <a:pt x="1001" y="19517"/>
                    <a:pt x="620" y="19219"/>
                    <a:pt x="393" y="18803"/>
                  </a:cubicBezTo>
                  <a:cubicBezTo>
                    <a:pt x="286" y="18600"/>
                    <a:pt x="215" y="18386"/>
                    <a:pt x="167" y="18160"/>
                  </a:cubicBezTo>
                  <a:cubicBezTo>
                    <a:pt x="72" y="17707"/>
                    <a:pt x="48" y="17255"/>
                    <a:pt x="108" y="16802"/>
                  </a:cubicBezTo>
                  <a:cubicBezTo>
                    <a:pt x="203" y="15910"/>
                    <a:pt x="405" y="15028"/>
                    <a:pt x="727" y="14195"/>
                  </a:cubicBezTo>
                  <a:cubicBezTo>
                    <a:pt x="1024" y="13373"/>
                    <a:pt x="1370" y="12588"/>
                    <a:pt x="1775" y="11814"/>
                  </a:cubicBezTo>
                  <a:cubicBezTo>
                    <a:pt x="2167" y="11064"/>
                    <a:pt x="2584" y="10337"/>
                    <a:pt x="3013" y="9659"/>
                  </a:cubicBezTo>
                  <a:cubicBezTo>
                    <a:pt x="3846" y="8361"/>
                    <a:pt x="4751" y="7123"/>
                    <a:pt x="5751" y="5956"/>
                  </a:cubicBezTo>
                  <a:cubicBezTo>
                    <a:pt x="6620" y="4932"/>
                    <a:pt x="7561" y="3968"/>
                    <a:pt x="8561" y="3075"/>
                  </a:cubicBezTo>
                  <a:cubicBezTo>
                    <a:pt x="9383" y="2336"/>
                    <a:pt x="10276" y="1682"/>
                    <a:pt x="11216" y="1098"/>
                  </a:cubicBezTo>
                  <a:cubicBezTo>
                    <a:pt x="11919" y="658"/>
                    <a:pt x="12693" y="324"/>
                    <a:pt x="13490" y="110"/>
                  </a:cubicBezTo>
                  <a:cubicBezTo>
                    <a:pt x="13750" y="48"/>
                    <a:pt x="14019" y="12"/>
                    <a:pt x="14281" y="12"/>
                  </a:cubicBezTo>
                  <a:cubicBezTo>
                    <a:pt x="14319" y="12"/>
                    <a:pt x="14357" y="13"/>
                    <a:pt x="14395" y="15"/>
                  </a:cubicBezTo>
                  <a:cubicBezTo>
                    <a:pt x="14455" y="15"/>
                    <a:pt x="14526" y="15"/>
                    <a:pt x="14586" y="27"/>
                  </a:cubicBezTo>
                  <a:cubicBezTo>
                    <a:pt x="14645" y="27"/>
                    <a:pt x="14705" y="39"/>
                    <a:pt x="14752" y="50"/>
                  </a:cubicBezTo>
                  <a:lnTo>
                    <a:pt x="14919" y="74"/>
                  </a:lnTo>
                  <a:lnTo>
                    <a:pt x="15050" y="122"/>
                  </a:lnTo>
                  <a:cubicBezTo>
                    <a:pt x="15121" y="146"/>
                    <a:pt x="15205" y="181"/>
                    <a:pt x="15264" y="217"/>
                  </a:cubicBezTo>
                  <a:cubicBezTo>
                    <a:pt x="15300" y="229"/>
                    <a:pt x="15324" y="241"/>
                    <a:pt x="15360" y="253"/>
                  </a:cubicBezTo>
                  <a:lnTo>
                    <a:pt x="15419" y="312"/>
                  </a:lnTo>
                  <a:lnTo>
                    <a:pt x="15538" y="384"/>
                  </a:lnTo>
                  <a:lnTo>
                    <a:pt x="15431" y="300"/>
                  </a:lnTo>
                  <a:lnTo>
                    <a:pt x="15372" y="253"/>
                  </a:lnTo>
                  <a:cubicBezTo>
                    <a:pt x="15348" y="241"/>
                    <a:pt x="15312" y="229"/>
                    <a:pt x="15288" y="217"/>
                  </a:cubicBezTo>
                  <a:cubicBezTo>
                    <a:pt x="15217" y="181"/>
                    <a:pt x="15145" y="146"/>
                    <a:pt x="15062" y="122"/>
                  </a:cubicBezTo>
                  <a:cubicBezTo>
                    <a:pt x="15026" y="110"/>
                    <a:pt x="14979" y="86"/>
                    <a:pt x="14931" y="74"/>
                  </a:cubicBezTo>
                  <a:lnTo>
                    <a:pt x="14764" y="39"/>
                  </a:lnTo>
                  <a:cubicBezTo>
                    <a:pt x="14705" y="27"/>
                    <a:pt x="14657" y="15"/>
                    <a:pt x="14598" y="15"/>
                  </a:cubicBezTo>
                  <a:cubicBezTo>
                    <a:pt x="14526" y="3"/>
                    <a:pt x="14467" y="3"/>
                    <a:pt x="14407" y="3"/>
                  </a:cubicBezTo>
                  <a:cubicBezTo>
                    <a:pt x="14368" y="1"/>
                    <a:pt x="14328" y="1"/>
                    <a:pt x="14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21;p42">
              <a:extLst>
                <a:ext uri="{FF2B5EF4-FFF2-40B4-BE49-F238E27FC236}">
                  <a16:creationId xmlns:a16="http://schemas.microsoft.com/office/drawing/2014/main" id="{86FFA35C-D121-4FFB-8EF0-CD36C0CF26ED}"/>
                </a:ext>
              </a:extLst>
            </p:cNvPr>
            <p:cNvSpPr/>
            <p:nvPr/>
          </p:nvSpPr>
          <p:spPr>
            <a:xfrm>
              <a:off x="227069" y="2039746"/>
              <a:ext cx="40953" cy="37348"/>
            </a:xfrm>
            <a:custGeom>
              <a:avLst/>
              <a:gdLst/>
              <a:ahLst/>
              <a:cxnLst/>
              <a:rect l="l" t="t" r="r" b="b"/>
              <a:pathLst>
                <a:path w="977" h="891" extrusionOk="0">
                  <a:moveTo>
                    <a:pt x="490" y="1"/>
                  </a:moveTo>
                  <a:cubicBezTo>
                    <a:pt x="375" y="1"/>
                    <a:pt x="262" y="45"/>
                    <a:pt x="179" y="134"/>
                  </a:cubicBezTo>
                  <a:cubicBezTo>
                    <a:pt x="0" y="301"/>
                    <a:pt x="0" y="587"/>
                    <a:pt x="179" y="766"/>
                  </a:cubicBezTo>
                  <a:cubicBezTo>
                    <a:pt x="262" y="849"/>
                    <a:pt x="375" y="891"/>
                    <a:pt x="490" y="891"/>
                  </a:cubicBezTo>
                  <a:cubicBezTo>
                    <a:pt x="604" y="891"/>
                    <a:pt x="720" y="849"/>
                    <a:pt x="810" y="766"/>
                  </a:cubicBezTo>
                  <a:cubicBezTo>
                    <a:pt x="976" y="587"/>
                    <a:pt x="976" y="313"/>
                    <a:pt x="810" y="134"/>
                  </a:cubicBezTo>
                  <a:cubicBezTo>
                    <a:pt x="720" y="45"/>
                    <a:pt x="604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22;p42">
              <a:extLst>
                <a:ext uri="{FF2B5EF4-FFF2-40B4-BE49-F238E27FC236}">
                  <a16:creationId xmlns:a16="http://schemas.microsoft.com/office/drawing/2014/main" id="{F77A2CEF-4430-4C9E-871A-6F85BD632A64}"/>
                </a:ext>
              </a:extLst>
            </p:cNvPr>
            <p:cNvSpPr/>
            <p:nvPr/>
          </p:nvSpPr>
          <p:spPr>
            <a:xfrm>
              <a:off x="1277575" y="1447970"/>
              <a:ext cx="37474" cy="36971"/>
            </a:xfrm>
            <a:custGeom>
              <a:avLst/>
              <a:gdLst/>
              <a:ahLst/>
              <a:cxnLst/>
              <a:rect l="l" t="t" r="r" b="b"/>
              <a:pathLst>
                <a:path w="894" h="88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cubicBezTo>
                    <a:pt x="1" y="691"/>
                    <a:pt x="203" y="882"/>
                    <a:pt x="441" y="882"/>
                  </a:cubicBezTo>
                  <a:cubicBezTo>
                    <a:pt x="691" y="882"/>
                    <a:pt x="894" y="691"/>
                    <a:pt x="894" y="441"/>
                  </a:cubicBezTo>
                  <a:cubicBezTo>
                    <a:pt x="894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23;p42">
              <a:extLst>
                <a:ext uri="{FF2B5EF4-FFF2-40B4-BE49-F238E27FC236}">
                  <a16:creationId xmlns:a16="http://schemas.microsoft.com/office/drawing/2014/main" id="{C7E0EA6F-8531-42AE-BE89-29893DC09AFC}"/>
                </a:ext>
              </a:extLst>
            </p:cNvPr>
            <p:cNvSpPr/>
            <p:nvPr/>
          </p:nvSpPr>
          <p:spPr>
            <a:xfrm>
              <a:off x="369291" y="2101740"/>
              <a:ext cx="9515" cy="9557"/>
            </a:xfrm>
            <a:custGeom>
              <a:avLst/>
              <a:gdLst/>
              <a:ahLst/>
              <a:cxnLst/>
              <a:rect l="l" t="t" r="r" b="b"/>
              <a:pathLst>
                <a:path w="227" h="228" extrusionOk="0">
                  <a:moveTo>
                    <a:pt x="107" y="1"/>
                  </a:moveTo>
                  <a:cubicBezTo>
                    <a:pt x="48" y="1"/>
                    <a:pt x="0" y="60"/>
                    <a:pt x="0" y="120"/>
                  </a:cubicBezTo>
                  <a:cubicBezTo>
                    <a:pt x="0" y="179"/>
                    <a:pt x="48" y="227"/>
                    <a:pt x="107" y="227"/>
                  </a:cubicBezTo>
                  <a:cubicBezTo>
                    <a:pt x="167" y="227"/>
                    <a:pt x="227" y="179"/>
                    <a:pt x="227" y="120"/>
                  </a:cubicBezTo>
                  <a:cubicBezTo>
                    <a:pt x="227" y="60"/>
                    <a:pt x="167" y="1"/>
                    <a:pt x="107" y="1"/>
                  </a:cubicBezTo>
                  <a:close/>
                </a:path>
              </a:pathLst>
            </a:custGeom>
            <a:solidFill>
              <a:srgbClr val="EA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24;p42">
              <a:extLst>
                <a:ext uri="{FF2B5EF4-FFF2-40B4-BE49-F238E27FC236}">
                  <a16:creationId xmlns:a16="http://schemas.microsoft.com/office/drawing/2014/main" id="{E2AE4C28-9392-46D6-92F1-4FF7DB13BD56}"/>
                </a:ext>
              </a:extLst>
            </p:cNvPr>
            <p:cNvSpPr/>
            <p:nvPr/>
          </p:nvSpPr>
          <p:spPr>
            <a:xfrm>
              <a:off x="470603" y="1578749"/>
              <a:ext cx="9515" cy="951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26"/>
                    <a:pt x="107" y="226"/>
                  </a:cubicBezTo>
                  <a:cubicBezTo>
                    <a:pt x="167" y="226"/>
                    <a:pt x="226" y="167"/>
                    <a:pt x="226" y="107"/>
                  </a:cubicBezTo>
                  <a:cubicBezTo>
                    <a:pt x="226" y="48"/>
                    <a:pt x="167" y="0"/>
                    <a:pt x="107" y="0"/>
                  </a:cubicBezTo>
                  <a:close/>
                </a:path>
              </a:pathLst>
            </a:custGeom>
            <a:solidFill>
              <a:srgbClr val="EA2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25;p42">
              <a:extLst>
                <a:ext uri="{FF2B5EF4-FFF2-40B4-BE49-F238E27FC236}">
                  <a16:creationId xmlns:a16="http://schemas.microsoft.com/office/drawing/2014/main" id="{0DF039ED-E7D3-4B38-8DF2-B3F81D10D1C4}"/>
                </a:ext>
              </a:extLst>
            </p:cNvPr>
            <p:cNvSpPr/>
            <p:nvPr/>
          </p:nvSpPr>
          <p:spPr>
            <a:xfrm>
              <a:off x="1211222" y="1832762"/>
              <a:ext cx="9515" cy="951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9" y="0"/>
                  </a:moveTo>
                  <a:cubicBezTo>
                    <a:pt x="48" y="0"/>
                    <a:pt x="0" y="60"/>
                    <a:pt x="0" y="119"/>
                  </a:cubicBezTo>
                  <a:cubicBezTo>
                    <a:pt x="0" y="179"/>
                    <a:pt x="48" y="227"/>
                    <a:pt x="119" y="227"/>
                  </a:cubicBezTo>
                  <a:cubicBezTo>
                    <a:pt x="179" y="227"/>
                    <a:pt x="226" y="179"/>
                    <a:pt x="226" y="119"/>
                  </a:cubicBezTo>
                  <a:cubicBezTo>
                    <a:pt x="226" y="60"/>
                    <a:pt x="179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26;p42">
              <a:extLst>
                <a:ext uri="{FF2B5EF4-FFF2-40B4-BE49-F238E27FC236}">
                  <a16:creationId xmlns:a16="http://schemas.microsoft.com/office/drawing/2014/main" id="{167179A3-43EF-4549-8209-BBB8DFC0772E}"/>
                </a:ext>
              </a:extLst>
            </p:cNvPr>
            <p:cNvSpPr/>
            <p:nvPr/>
          </p:nvSpPr>
          <p:spPr>
            <a:xfrm>
              <a:off x="1277072" y="1611653"/>
              <a:ext cx="9515" cy="9557"/>
            </a:xfrm>
            <a:custGeom>
              <a:avLst/>
              <a:gdLst/>
              <a:ahLst/>
              <a:cxnLst/>
              <a:rect l="l" t="t" r="r" b="b"/>
              <a:pathLst>
                <a:path w="227" h="228" extrusionOk="0">
                  <a:moveTo>
                    <a:pt x="120" y="1"/>
                  </a:moveTo>
                  <a:cubicBezTo>
                    <a:pt x="48" y="1"/>
                    <a:pt x="1" y="49"/>
                    <a:pt x="1" y="120"/>
                  </a:cubicBezTo>
                  <a:cubicBezTo>
                    <a:pt x="1" y="180"/>
                    <a:pt x="60" y="227"/>
                    <a:pt x="120" y="227"/>
                  </a:cubicBezTo>
                  <a:cubicBezTo>
                    <a:pt x="179" y="227"/>
                    <a:pt x="227" y="180"/>
                    <a:pt x="227" y="108"/>
                  </a:cubicBezTo>
                  <a:cubicBezTo>
                    <a:pt x="227" y="49"/>
                    <a:pt x="179" y="1"/>
                    <a:pt x="1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347;p60">
            <a:extLst>
              <a:ext uri="{FF2B5EF4-FFF2-40B4-BE49-F238E27FC236}">
                <a16:creationId xmlns:a16="http://schemas.microsoft.com/office/drawing/2014/main" id="{E0E2AF8C-516F-4BD1-9987-6EDB6F932BF2}"/>
              </a:ext>
            </a:extLst>
          </p:cNvPr>
          <p:cNvSpPr txBox="1">
            <a:spLocks/>
          </p:cNvSpPr>
          <p:nvPr/>
        </p:nvSpPr>
        <p:spPr>
          <a:xfrm>
            <a:off x="3683752" y="4408709"/>
            <a:ext cx="3719698" cy="42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Pencatatan</a:t>
            </a:r>
            <a:r>
              <a:rPr lang="en-US" sz="1200" dirty="0"/>
              <a:t> COVID-19</a:t>
            </a:r>
            <a:endParaRPr lang="id-ID" sz="1200" dirty="0"/>
          </a:p>
        </p:txBody>
      </p:sp>
      <p:pic>
        <p:nvPicPr>
          <p:cNvPr id="5122" name="Picture 2" descr="Kominfo Gresik - Home | Facebook">
            <a:extLst>
              <a:ext uri="{FF2B5EF4-FFF2-40B4-BE49-F238E27FC236}">
                <a16:creationId xmlns:a16="http://schemas.microsoft.com/office/drawing/2014/main" id="{CBC15B45-AE7D-4155-95AB-D47A39DCB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11" y="1091594"/>
            <a:ext cx="1762919" cy="176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Curved Down Arrow 4">
            <a:extLst>
              <a:ext uri="{FF2B5EF4-FFF2-40B4-BE49-F238E27FC236}">
                <a16:creationId xmlns:a16="http://schemas.microsoft.com/office/drawing/2014/main" id="{3DCFB230-A4D4-45C5-9455-FEA51AD273B9}"/>
              </a:ext>
            </a:extLst>
          </p:cNvPr>
          <p:cNvSpPr/>
          <p:nvPr/>
        </p:nvSpPr>
        <p:spPr>
          <a:xfrm rot="10800000" flipH="1" flipV="1">
            <a:off x="1728462" y="980870"/>
            <a:ext cx="1419046" cy="288466"/>
          </a:xfrm>
          <a:prstGeom prst="curvedDownArrow">
            <a:avLst>
              <a:gd name="adj1" fmla="val 25000"/>
              <a:gd name="adj2" fmla="val 50000"/>
              <a:gd name="adj3" fmla="val 297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0C338E4C-6661-4E2C-AD1C-87AAAA5EC8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09" y="1454054"/>
            <a:ext cx="5747385" cy="29546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47;p60">
            <a:extLst>
              <a:ext uri="{FF2B5EF4-FFF2-40B4-BE49-F238E27FC236}">
                <a16:creationId xmlns:a16="http://schemas.microsoft.com/office/drawing/2014/main" id="{861AD6A7-82F9-4968-B19E-1B37FB505FAA}"/>
              </a:ext>
            </a:extLst>
          </p:cNvPr>
          <p:cNvSpPr txBox="1">
            <a:spLocks/>
          </p:cNvSpPr>
          <p:nvPr/>
        </p:nvSpPr>
        <p:spPr>
          <a:xfrm>
            <a:off x="179613" y="2872228"/>
            <a:ext cx="2310493" cy="176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l"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dirty="0" err="1">
                <a:latin typeface="Be Vietnam ExtraBold" panose="020B0604020202020204" charset="0"/>
              </a:rPr>
              <a:t>Selaras</a:t>
            </a:r>
            <a:r>
              <a:rPr lang="en-US" sz="1200" dirty="0">
                <a:latin typeface="Be Vietnam ExtraBold" panose="020B0604020202020204" charset="0"/>
              </a:rPr>
              <a:t> </a:t>
            </a:r>
            <a:r>
              <a:rPr lang="en-US" sz="1200" dirty="0" err="1">
                <a:latin typeface="Be Vietnam ExtraBold" panose="020B0604020202020204" charset="0"/>
              </a:rPr>
              <a:t>dengan</a:t>
            </a:r>
            <a:r>
              <a:rPr lang="en-US" sz="1200" dirty="0">
                <a:latin typeface="Be Vietnam ExtraBold" panose="020B0604020202020204" charset="0"/>
              </a:rPr>
              <a:t> salah </a:t>
            </a:r>
            <a:r>
              <a:rPr lang="en-US" sz="1200" dirty="0" err="1">
                <a:latin typeface="Be Vietnam ExtraBold" panose="020B0604020202020204" charset="0"/>
              </a:rPr>
              <a:t>satu</a:t>
            </a:r>
            <a:r>
              <a:rPr lang="en-US" sz="1200" dirty="0">
                <a:latin typeface="Be Vietnam ExtraBold" panose="020B0604020202020204" charset="0"/>
              </a:rPr>
              <a:t> </a:t>
            </a:r>
            <a:r>
              <a:rPr lang="en-US" sz="1200" dirty="0" err="1">
                <a:latin typeface="Be Vietnam ExtraBold" panose="020B0604020202020204" charset="0"/>
              </a:rPr>
              <a:t>tugas</a:t>
            </a:r>
            <a:r>
              <a:rPr lang="en-US" sz="1200" dirty="0">
                <a:latin typeface="Be Vietnam ExtraBold" panose="020B0604020202020204" charset="0"/>
              </a:rPr>
              <a:t> </a:t>
            </a:r>
            <a:r>
              <a:rPr lang="en-US" sz="1200" dirty="0" err="1">
                <a:latin typeface="Be Vietnam ExtraBold" panose="020B0604020202020204" charset="0"/>
              </a:rPr>
              <a:t>utama</a:t>
            </a:r>
            <a:r>
              <a:rPr lang="en-US" sz="1200" dirty="0">
                <a:latin typeface="Be Vietnam ExtraBold" panose="020B0604020202020204" charset="0"/>
              </a:rPr>
              <a:t> DISKOMINFO “</a:t>
            </a:r>
            <a:r>
              <a:rPr lang="en-US" sz="1200" dirty="0">
                <a:solidFill>
                  <a:srgbClr val="000000"/>
                </a:solidFill>
                <a:effectLst/>
                <a:latin typeface="Be Vietnam ExtraBold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</a:t>
            </a:r>
            <a:r>
              <a:rPr lang="id-ID" sz="1200" dirty="0">
                <a:solidFill>
                  <a:srgbClr val="000000"/>
                </a:solidFill>
                <a:effectLst/>
                <a:latin typeface="Be Vietnam ExtraBold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embantu Bupati dalam melaksanakan urusan pemerintahan bidang Komunikasi dan Informatika</a:t>
            </a:r>
            <a:r>
              <a:rPr lang="en-US" sz="1200" dirty="0">
                <a:solidFill>
                  <a:srgbClr val="000000"/>
                </a:solidFill>
                <a:effectLst/>
                <a:latin typeface="Be Vietnam ExtraBold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”</a:t>
            </a:r>
            <a:endParaRPr lang="id-ID" sz="1200" dirty="0">
              <a:latin typeface="Be Vietnam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8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  <p:bldP spid="252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3"/>
          <p:cNvSpPr/>
          <p:nvPr/>
        </p:nvSpPr>
        <p:spPr>
          <a:xfrm rot="10800000">
            <a:off x="288939" y="804056"/>
            <a:ext cx="2553646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3"/>
          <p:cNvSpPr txBox="1">
            <a:spLocks noGrp="1"/>
          </p:cNvSpPr>
          <p:nvPr>
            <p:ph type="subTitle" idx="2"/>
          </p:nvPr>
        </p:nvSpPr>
        <p:spPr>
          <a:xfrm>
            <a:off x="5245212" y="1322812"/>
            <a:ext cx="3617512" cy="1124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 dirty="0"/>
              <a:t>Mengetahui analisis kebutuhan dari Sistem Informasi berbasis website pencatatan Covid-19 (SIPCOP) pada Rumah Sakit darurat Gelora Joko Samudro.</a:t>
            </a:r>
          </a:p>
        </p:txBody>
      </p:sp>
      <p:sp>
        <p:nvSpPr>
          <p:cNvPr id="827" name="Google Shape;827;p43"/>
          <p:cNvSpPr txBox="1">
            <a:spLocks noGrp="1"/>
          </p:cNvSpPr>
          <p:nvPr>
            <p:ph type="subTitle" idx="1"/>
          </p:nvPr>
        </p:nvSpPr>
        <p:spPr>
          <a:xfrm>
            <a:off x="237673" y="347160"/>
            <a:ext cx="2824334" cy="533388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Rumusan Masalah</a:t>
            </a:r>
            <a:endParaRPr dirty="0"/>
          </a:p>
        </p:txBody>
      </p:sp>
      <p:sp>
        <p:nvSpPr>
          <p:cNvPr id="829" name="Google Shape;829;p43"/>
          <p:cNvSpPr txBox="1">
            <a:spLocks noGrp="1"/>
          </p:cNvSpPr>
          <p:nvPr>
            <p:ph type="subTitle" idx="3"/>
          </p:nvPr>
        </p:nvSpPr>
        <p:spPr>
          <a:xfrm>
            <a:off x="5880529" y="321608"/>
            <a:ext cx="18666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dirty="0"/>
              <a:t>Tujuan</a:t>
            </a:r>
            <a:endParaRPr dirty="0"/>
          </a:p>
        </p:txBody>
      </p:sp>
      <p:sp>
        <p:nvSpPr>
          <p:cNvPr id="831" name="Google Shape;831;p43"/>
          <p:cNvSpPr/>
          <p:nvPr/>
        </p:nvSpPr>
        <p:spPr>
          <a:xfrm rot="10800000">
            <a:off x="5951552" y="799994"/>
            <a:ext cx="1239362" cy="360000"/>
          </a:xfrm>
          <a:prstGeom prst="triangle">
            <a:avLst>
              <a:gd name="adj" fmla="val 790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3CCD886-463A-4B8B-9746-30D853088AD5}"/>
              </a:ext>
            </a:extLst>
          </p:cNvPr>
          <p:cNvGrpSpPr/>
          <p:nvPr/>
        </p:nvGrpSpPr>
        <p:grpSpPr>
          <a:xfrm>
            <a:off x="45316" y="1358324"/>
            <a:ext cx="700728" cy="665940"/>
            <a:chOff x="287208" y="1964651"/>
            <a:chExt cx="700728" cy="665940"/>
          </a:xfrm>
        </p:grpSpPr>
        <p:sp>
          <p:nvSpPr>
            <p:cNvPr id="5" name="Google Shape;2619;p72">
              <a:extLst>
                <a:ext uri="{FF2B5EF4-FFF2-40B4-BE49-F238E27FC236}">
                  <a16:creationId xmlns:a16="http://schemas.microsoft.com/office/drawing/2014/main" id="{D91030F9-5FD0-4AE4-BB96-23D395E85AC4}"/>
                </a:ext>
              </a:extLst>
            </p:cNvPr>
            <p:cNvSpPr/>
            <p:nvPr/>
          </p:nvSpPr>
          <p:spPr>
            <a:xfrm>
              <a:off x="363679" y="1966650"/>
              <a:ext cx="541843" cy="5418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7D2903-EB0E-4D61-BC8E-BC5097069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7208" y="1964651"/>
              <a:ext cx="700728" cy="66594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139437-D75E-4EE8-B773-1D633A0F9FAF}"/>
              </a:ext>
            </a:extLst>
          </p:cNvPr>
          <p:cNvGrpSpPr/>
          <p:nvPr/>
        </p:nvGrpSpPr>
        <p:grpSpPr>
          <a:xfrm>
            <a:off x="0" y="2340520"/>
            <a:ext cx="791360" cy="693087"/>
            <a:chOff x="251080" y="2669444"/>
            <a:chExt cx="791360" cy="693087"/>
          </a:xfrm>
        </p:grpSpPr>
        <p:sp>
          <p:nvSpPr>
            <p:cNvPr id="19" name="Google Shape;2619;p72">
              <a:extLst>
                <a:ext uri="{FF2B5EF4-FFF2-40B4-BE49-F238E27FC236}">
                  <a16:creationId xmlns:a16="http://schemas.microsoft.com/office/drawing/2014/main" id="{5715F945-D8BB-44AE-8F31-BA235AA8A2FD}"/>
                </a:ext>
              </a:extLst>
            </p:cNvPr>
            <p:cNvSpPr/>
            <p:nvPr/>
          </p:nvSpPr>
          <p:spPr>
            <a:xfrm>
              <a:off x="381435" y="2687200"/>
              <a:ext cx="541843" cy="5418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2560E53-3F80-4114-9B22-8C8E289B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1080" y="2669444"/>
              <a:ext cx="791360" cy="69308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DF36CC-D01E-4600-AF9B-5AA23F9B793D}"/>
              </a:ext>
            </a:extLst>
          </p:cNvPr>
          <p:cNvGrpSpPr/>
          <p:nvPr/>
        </p:nvGrpSpPr>
        <p:grpSpPr>
          <a:xfrm>
            <a:off x="6905" y="3540420"/>
            <a:ext cx="788742" cy="690794"/>
            <a:chOff x="235942" y="3423369"/>
            <a:chExt cx="788742" cy="690794"/>
          </a:xfrm>
        </p:grpSpPr>
        <p:sp>
          <p:nvSpPr>
            <p:cNvPr id="22" name="Google Shape;2619;p72">
              <a:extLst>
                <a:ext uri="{FF2B5EF4-FFF2-40B4-BE49-F238E27FC236}">
                  <a16:creationId xmlns:a16="http://schemas.microsoft.com/office/drawing/2014/main" id="{BE933B0A-7643-4387-A334-FB67BEEF66CE}"/>
                </a:ext>
              </a:extLst>
            </p:cNvPr>
            <p:cNvSpPr/>
            <p:nvPr/>
          </p:nvSpPr>
          <p:spPr>
            <a:xfrm>
              <a:off x="363679" y="3457699"/>
              <a:ext cx="541843" cy="5418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3512DE-F528-461B-A3C2-007ABC1A0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5942" y="3423369"/>
              <a:ext cx="788742" cy="690794"/>
            </a:xfrm>
            <a:prstGeom prst="rect">
              <a:avLst/>
            </a:prstGeom>
          </p:spPr>
        </p:pic>
      </p:grpSp>
      <p:sp>
        <p:nvSpPr>
          <p:cNvPr id="30" name="Google Shape;826;p43">
            <a:extLst>
              <a:ext uri="{FF2B5EF4-FFF2-40B4-BE49-F238E27FC236}">
                <a16:creationId xmlns:a16="http://schemas.microsoft.com/office/drawing/2014/main" id="{135693ED-5C70-468C-AD83-C1A2C71007CF}"/>
              </a:ext>
            </a:extLst>
          </p:cNvPr>
          <p:cNvSpPr txBox="1">
            <a:spLocks/>
          </p:cNvSpPr>
          <p:nvPr/>
        </p:nvSpPr>
        <p:spPr>
          <a:xfrm>
            <a:off x="786248" y="1322812"/>
            <a:ext cx="3700532" cy="10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Libre Franklin"/>
              <a:buNone/>
              <a:defRPr sz="16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/>
            <a:r>
              <a:rPr lang="id-ID" sz="1400" dirty="0"/>
              <a:t>Bagaimana analisis </a:t>
            </a:r>
            <a:r>
              <a:rPr lang="id-ID" sz="1200" dirty="0"/>
              <a:t>kebutuhan</a:t>
            </a:r>
            <a:r>
              <a:rPr lang="id-ID" sz="1400" dirty="0"/>
              <a:t> dari Sistem Informasi pencatatan COVID-19 (SIPCOP) pada Rumah Sakit darurat Gelora Joko Samudro?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93275A-5518-4A50-8AC0-B4A568933270}"/>
              </a:ext>
            </a:extLst>
          </p:cNvPr>
          <p:cNvSpPr txBox="1"/>
          <p:nvPr/>
        </p:nvSpPr>
        <p:spPr>
          <a:xfrm>
            <a:off x="786248" y="2339350"/>
            <a:ext cx="37349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latin typeface="Libre Franklin" panose="020B0604020202020204" charset="0"/>
                <a:cs typeface="Libre Franklin" panose="020B0604020202020204" charset="0"/>
              </a:rPr>
              <a:t>Bagaimana rancangan dan implementasi Sistem Informasi berbasis website pencatatan COVID-19 (SIPCOP) pada Rumah Sakit darurat Gelora Joko Samudro menggunakan framework CodeIgniter ?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0CC286-7ED9-4645-ACA4-CC7E3DBBD458}"/>
              </a:ext>
            </a:extLst>
          </p:cNvPr>
          <p:cNvSpPr txBox="1"/>
          <p:nvPr/>
        </p:nvSpPr>
        <p:spPr>
          <a:xfrm>
            <a:off x="746043" y="3563828"/>
            <a:ext cx="364925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latin typeface="Libre Franklin" panose="020B0604020202020204" charset="0"/>
                <a:cs typeface="Libre Franklin" panose="020B0604020202020204" charset="0"/>
              </a:rPr>
              <a:t>Bagaimana hasil pengujian fungsional dan non-fungsional dari pembangunan website Sistem Informasi Pencatatan COVID-19 (SIPCOP) pada Rumah Sakit darurat Gelora Joko Samudro?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222C5-353B-4507-8249-5916B67CCB3E}"/>
              </a:ext>
            </a:extLst>
          </p:cNvPr>
          <p:cNvSpPr txBox="1"/>
          <p:nvPr/>
        </p:nvSpPr>
        <p:spPr>
          <a:xfrm>
            <a:off x="5245212" y="2446902"/>
            <a:ext cx="3617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latin typeface="Libre Franklin" panose="020B0604020202020204" charset="0"/>
                <a:cs typeface="Libre Franklin" panose="020B0604020202020204" charset="0"/>
              </a:rPr>
              <a:t>Menghasilkan rancangan dan implementasi Sistem Informasi pencatatan Covid-19 (SIPCOP) pada Rumah Sakit darurat Gelora Joko Samudro.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C546FD-6506-4EC8-AE8E-9ACF857E3D85}"/>
              </a:ext>
            </a:extLst>
          </p:cNvPr>
          <p:cNvSpPr txBox="1"/>
          <p:nvPr/>
        </p:nvSpPr>
        <p:spPr>
          <a:xfrm>
            <a:off x="5245212" y="3563827"/>
            <a:ext cx="36175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latin typeface="Libre Franklin" panose="020B0604020202020204" charset="0"/>
                <a:cs typeface="Libre Franklin" panose="020B0604020202020204" charset="0"/>
              </a:rPr>
              <a:t>Mengetahui hasil pengujian fungsional dan non-fungsional dari pembangunan website Sistem Informasi Pencatatan COVID-19 (SIPCOP) pada Rumah Sakit darurat Gelora Joko Samudro</a:t>
            </a:r>
          </a:p>
        </p:txBody>
      </p:sp>
      <p:sp>
        <p:nvSpPr>
          <p:cNvPr id="4" name="Google Shape;1196;p58">
            <a:extLst>
              <a:ext uri="{FF2B5EF4-FFF2-40B4-BE49-F238E27FC236}">
                <a16:creationId xmlns:a16="http://schemas.microsoft.com/office/drawing/2014/main" id="{5765A5AD-8561-4820-A19F-8896D16F9628}"/>
              </a:ext>
            </a:extLst>
          </p:cNvPr>
          <p:cNvSpPr/>
          <p:nvPr/>
        </p:nvSpPr>
        <p:spPr>
          <a:xfrm rot="5400000">
            <a:off x="2890064" y="3089969"/>
            <a:ext cx="358003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957;p50">
            <a:extLst>
              <a:ext uri="{FF2B5EF4-FFF2-40B4-BE49-F238E27FC236}">
                <a16:creationId xmlns:a16="http://schemas.microsoft.com/office/drawing/2014/main" id="{58027D27-5D50-4F87-B97F-7A7FB6D55FD0}"/>
              </a:ext>
            </a:extLst>
          </p:cNvPr>
          <p:cNvGrpSpPr/>
          <p:nvPr/>
        </p:nvGrpSpPr>
        <p:grpSpPr>
          <a:xfrm>
            <a:off x="4841940" y="1489472"/>
            <a:ext cx="310816" cy="231789"/>
            <a:chOff x="5216456" y="3725484"/>
            <a:chExt cx="356196" cy="2656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Google Shape;958;p50">
              <a:extLst>
                <a:ext uri="{FF2B5EF4-FFF2-40B4-BE49-F238E27FC236}">
                  <a16:creationId xmlns:a16="http://schemas.microsoft.com/office/drawing/2014/main" id="{2549A3AD-7D4B-492D-AB21-C868506967F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9;p50">
              <a:extLst>
                <a:ext uri="{FF2B5EF4-FFF2-40B4-BE49-F238E27FC236}">
                  <a16:creationId xmlns:a16="http://schemas.microsoft.com/office/drawing/2014/main" id="{CD0703A2-7B39-41FC-88D9-52D4970B1649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468D6"/>
                </a:solidFill>
              </a:endParaRPr>
            </a:p>
          </p:txBody>
        </p:sp>
      </p:grpSp>
      <p:grpSp>
        <p:nvGrpSpPr>
          <p:cNvPr id="28" name="Google Shape;957;p50">
            <a:extLst>
              <a:ext uri="{FF2B5EF4-FFF2-40B4-BE49-F238E27FC236}">
                <a16:creationId xmlns:a16="http://schemas.microsoft.com/office/drawing/2014/main" id="{C3A5BDAD-46A2-4699-854E-34B60694E8F0}"/>
              </a:ext>
            </a:extLst>
          </p:cNvPr>
          <p:cNvGrpSpPr/>
          <p:nvPr/>
        </p:nvGrpSpPr>
        <p:grpSpPr>
          <a:xfrm>
            <a:off x="4841941" y="2543661"/>
            <a:ext cx="310816" cy="231789"/>
            <a:chOff x="5216456" y="3725484"/>
            <a:chExt cx="356196" cy="2656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Google Shape;958;p50">
              <a:extLst>
                <a:ext uri="{FF2B5EF4-FFF2-40B4-BE49-F238E27FC236}">
                  <a16:creationId xmlns:a16="http://schemas.microsoft.com/office/drawing/2014/main" id="{86407ACD-7412-4B1E-99AE-29EA338DCD2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59;p50">
              <a:extLst>
                <a:ext uri="{FF2B5EF4-FFF2-40B4-BE49-F238E27FC236}">
                  <a16:creationId xmlns:a16="http://schemas.microsoft.com/office/drawing/2014/main" id="{08ECD659-8F85-492C-9F07-A7BBF5EE733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468D6"/>
                </a:solidFill>
              </a:endParaRPr>
            </a:p>
          </p:txBody>
        </p:sp>
      </p:grpSp>
      <p:grpSp>
        <p:nvGrpSpPr>
          <p:cNvPr id="32" name="Google Shape;957;p50">
            <a:extLst>
              <a:ext uri="{FF2B5EF4-FFF2-40B4-BE49-F238E27FC236}">
                <a16:creationId xmlns:a16="http://schemas.microsoft.com/office/drawing/2014/main" id="{ED4B1347-ABA1-40D5-822E-4FFF4716A5C5}"/>
              </a:ext>
            </a:extLst>
          </p:cNvPr>
          <p:cNvGrpSpPr/>
          <p:nvPr/>
        </p:nvGrpSpPr>
        <p:grpSpPr>
          <a:xfrm>
            <a:off x="4815879" y="3654028"/>
            <a:ext cx="310816" cy="231789"/>
            <a:chOff x="5216456" y="3725484"/>
            <a:chExt cx="356196" cy="26563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Google Shape;958;p50">
              <a:extLst>
                <a:ext uri="{FF2B5EF4-FFF2-40B4-BE49-F238E27FC236}">
                  <a16:creationId xmlns:a16="http://schemas.microsoft.com/office/drawing/2014/main" id="{95966B61-0974-4BDE-83BD-D696C0D498C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59;p50">
              <a:extLst>
                <a:ext uri="{FF2B5EF4-FFF2-40B4-BE49-F238E27FC236}">
                  <a16:creationId xmlns:a16="http://schemas.microsoft.com/office/drawing/2014/main" id="{25ED5872-FCFB-48BA-8791-EEABACEEE00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468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28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6A22-A344-4BF2-B3C0-9ADA1F77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Batasan Masalah</a:t>
            </a:r>
          </a:p>
        </p:txBody>
      </p:sp>
      <p:sp>
        <p:nvSpPr>
          <p:cNvPr id="6" name="Google Shape;10023;p83">
            <a:extLst>
              <a:ext uri="{FF2B5EF4-FFF2-40B4-BE49-F238E27FC236}">
                <a16:creationId xmlns:a16="http://schemas.microsoft.com/office/drawing/2014/main" id="{4C5A176D-0EFE-4BA0-B020-2C7B60E36D22}"/>
              </a:ext>
            </a:extLst>
          </p:cNvPr>
          <p:cNvSpPr/>
          <p:nvPr/>
        </p:nvSpPr>
        <p:spPr>
          <a:xfrm>
            <a:off x="1195189" y="1655087"/>
            <a:ext cx="2827345" cy="2401832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509434-D73E-40CA-9E1D-2B891232141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64311" y="1766147"/>
            <a:ext cx="2758223" cy="2002157"/>
          </a:xfrm>
        </p:spPr>
        <p:txBody>
          <a:bodyPr/>
          <a:lstStyle/>
          <a:p>
            <a:pPr marL="0" indent="0"/>
            <a:r>
              <a:rPr lang="id-ID" u="none" strike="noStrike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Sistem Informasi pencatatan COVID-19 (SIPCOP) merupakan aplikasi berbasis web yang dikembangkan menggunakan </a:t>
            </a:r>
            <a:r>
              <a:rPr lang="id-ID" i="1" u="none" strike="noStrike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framework </a:t>
            </a:r>
            <a:r>
              <a:rPr lang="id-ID" u="none" strike="noStrike" dirty="0"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Codeigniter versi 3.0 </a:t>
            </a:r>
          </a:p>
          <a:p>
            <a:endParaRPr lang="id-ID" sz="1400" dirty="0">
              <a:solidFill>
                <a:schemeClr val="tx1"/>
              </a:solidFill>
              <a:latin typeface="Libre Franklin" panose="020B0604020202020204" charset="0"/>
              <a:cs typeface="Libre Franklin" panose="020B060402020202020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86B6D8-27F7-43E0-A7FD-85B3CB662CF4}"/>
              </a:ext>
            </a:extLst>
          </p:cNvPr>
          <p:cNvGrpSpPr/>
          <p:nvPr/>
        </p:nvGrpSpPr>
        <p:grpSpPr>
          <a:xfrm>
            <a:off x="4805923" y="1655087"/>
            <a:ext cx="2827345" cy="2401832"/>
            <a:chOff x="4805923" y="1655087"/>
            <a:chExt cx="2827345" cy="24018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Google Shape;10023;p83">
              <a:extLst>
                <a:ext uri="{FF2B5EF4-FFF2-40B4-BE49-F238E27FC236}">
                  <a16:creationId xmlns:a16="http://schemas.microsoft.com/office/drawing/2014/main" id="{08695F9E-6837-4364-A95F-708F6C88B372}"/>
                </a:ext>
              </a:extLst>
            </p:cNvPr>
            <p:cNvSpPr/>
            <p:nvPr/>
          </p:nvSpPr>
          <p:spPr>
            <a:xfrm>
              <a:off x="4805923" y="1655087"/>
              <a:ext cx="2827345" cy="2401832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789256-65A3-4519-A9CC-CBA3969CE093}"/>
                </a:ext>
              </a:extLst>
            </p:cNvPr>
            <p:cNvSpPr txBox="1"/>
            <p:nvPr/>
          </p:nvSpPr>
          <p:spPr>
            <a:xfrm>
              <a:off x="4847706" y="1899312"/>
              <a:ext cx="274377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v-SE" sz="1600" dirty="0">
                  <a:solidFill>
                    <a:schemeClr val="tx1"/>
                  </a:solidFill>
                  <a:latin typeface="Libre Franklin" panose="020B0604020202020204" charset="0"/>
                  <a:cs typeface="Libre Franklin" panose="020B0604020202020204" charset="0"/>
                </a:rPr>
                <a:t>Sistem Informasi pencatatan COVID-19 (SIPCOP) hanya digunakan pada Rumah Sakit darurat Gelora Joko Samudro.</a:t>
              </a:r>
              <a:endParaRPr lang="id-ID" sz="1600" dirty="0">
                <a:solidFill>
                  <a:schemeClr val="tx1"/>
                </a:solidFill>
                <a:latin typeface="Libre Franklin" panose="020B0604020202020204" charset="0"/>
                <a:cs typeface="Libre Franklin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55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1"/>
          <p:cNvSpPr txBox="1">
            <a:spLocks noGrp="1"/>
          </p:cNvSpPr>
          <p:nvPr>
            <p:ph type="title"/>
          </p:nvPr>
        </p:nvSpPr>
        <p:spPr>
          <a:xfrm>
            <a:off x="896937" y="260274"/>
            <a:ext cx="75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Metodologi</a:t>
            </a:r>
            <a:endParaRPr dirty="0"/>
          </a:p>
        </p:txBody>
      </p:sp>
      <p:sp>
        <p:nvSpPr>
          <p:cNvPr id="43" name="Google Shape;1173;p58">
            <a:extLst>
              <a:ext uri="{FF2B5EF4-FFF2-40B4-BE49-F238E27FC236}">
                <a16:creationId xmlns:a16="http://schemas.microsoft.com/office/drawing/2014/main" id="{FE5B8049-DC43-4923-853A-0FB2ADC5975F}"/>
              </a:ext>
            </a:extLst>
          </p:cNvPr>
          <p:cNvSpPr/>
          <p:nvPr/>
        </p:nvSpPr>
        <p:spPr>
          <a:xfrm rot="10800000" flipH="1">
            <a:off x="434393" y="2569281"/>
            <a:ext cx="531900" cy="53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74;p58">
            <a:extLst>
              <a:ext uri="{FF2B5EF4-FFF2-40B4-BE49-F238E27FC236}">
                <a16:creationId xmlns:a16="http://schemas.microsoft.com/office/drawing/2014/main" id="{8C4025FD-C557-4E0B-8D01-6D9EBA9C3041}"/>
              </a:ext>
            </a:extLst>
          </p:cNvPr>
          <p:cNvSpPr/>
          <p:nvPr/>
        </p:nvSpPr>
        <p:spPr>
          <a:xfrm rot="10800000" flipH="1">
            <a:off x="1994943" y="2569281"/>
            <a:ext cx="531900" cy="53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175;p58">
            <a:extLst>
              <a:ext uri="{FF2B5EF4-FFF2-40B4-BE49-F238E27FC236}">
                <a16:creationId xmlns:a16="http://schemas.microsoft.com/office/drawing/2014/main" id="{036CC6E0-D7A4-4347-BD63-9DA0D3239538}"/>
              </a:ext>
            </a:extLst>
          </p:cNvPr>
          <p:cNvSpPr/>
          <p:nvPr/>
        </p:nvSpPr>
        <p:spPr>
          <a:xfrm rot="10800000" flipH="1">
            <a:off x="3555493" y="2569281"/>
            <a:ext cx="531900" cy="53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76;p58">
            <a:extLst>
              <a:ext uri="{FF2B5EF4-FFF2-40B4-BE49-F238E27FC236}">
                <a16:creationId xmlns:a16="http://schemas.microsoft.com/office/drawing/2014/main" id="{7A633604-3BAF-419E-9548-4D4E9E4966F7}"/>
              </a:ext>
            </a:extLst>
          </p:cNvPr>
          <p:cNvSpPr/>
          <p:nvPr/>
        </p:nvSpPr>
        <p:spPr>
          <a:xfrm rot="10800000" flipH="1">
            <a:off x="5116043" y="2569281"/>
            <a:ext cx="531900" cy="53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177;p58">
            <a:extLst>
              <a:ext uri="{FF2B5EF4-FFF2-40B4-BE49-F238E27FC236}">
                <a16:creationId xmlns:a16="http://schemas.microsoft.com/office/drawing/2014/main" id="{F8E66F90-6BFF-4CE7-8C8A-164BA0530111}"/>
              </a:ext>
            </a:extLst>
          </p:cNvPr>
          <p:cNvSpPr txBox="1">
            <a:spLocks/>
          </p:cNvSpPr>
          <p:nvPr/>
        </p:nvSpPr>
        <p:spPr>
          <a:xfrm>
            <a:off x="700343" y="1377756"/>
            <a:ext cx="1678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l"/>
            <a:r>
              <a:rPr lang="id-ID" sz="1600" dirty="0"/>
              <a:t>Studi Literatur</a:t>
            </a:r>
          </a:p>
        </p:txBody>
      </p:sp>
      <p:sp>
        <p:nvSpPr>
          <p:cNvPr id="48" name="Google Shape;1178;p58">
            <a:extLst>
              <a:ext uri="{FF2B5EF4-FFF2-40B4-BE49-F238E27FC236}">
                <a16:creationId xmlns:a16="http://schemas.microsoft.com/office/drawing/2014/main" id="{3AD203A6-E184-46CB-AB61-18ECE669DE15}"/>
              </a:ext>
            </a:extLst>
          </p:cNvPr>
          <p:cNvSpPr txBox="1">
            <a:spLocks/>
          </p:cNvSpPr>
          <p:nvPr/>
        </p:nvSpPr>
        <p:spPr>
          <a:xfrm>
            <a:off x="700342" y="1639422"/>
            <a:ext cx="1721500" cy="76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Aft>
                <a:spcPts val="1600"/>
              </a:spcAft>
              <a:buFont typeface="Libre Franklin"/>
              <a:buNone/>
            </a:pP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mengumpulkan seluruh informasi dari jurnal, buku dll</a:t>
            </a:r>
            <a:endParaRPr lang="en-US" sz="120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49" name="Google Shape;1179;p58">
            <a:extLst>
              <a:ext uri="{FF2B5EF4-FFF2-40B4-BE49-F238E27FC236}">
                <a16:creationId xmlns:a16="http://schemas.microsoft.com/office/drawing/2014/main" id="{67F20A1F-2FD2-4087-AE27-876625B346AB}"/>
              </a:ext>
            </a:extLst>
          </p:cNvPr>
          <p:cNvSpPr txBox="1">
            <a:spLocks/>
          </p:cNvSpPr>
          <p:nvPr/>
        </p:nvSpPr>
        <p:spPr>
          <a:xfrm>
            <a:off x="3824037" y="1172920"/>
            <a:ext cx="1678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l"/>
            <a:r>
              <a:rPr lang="id-ID" sz="1600" dirty="0"/>
              <a:t>Perancangan Sistem</a:t>
            </a:r>
          </a:p>
        </p:txBody>
      </p:sp>
      <p:sp>
        <p:nvSpPr>
          <p:cNvPr id="50" name="Google Shape;1180;p58">
            <a:extLst>
              <a:ext uri="{FF2B5EF4-FFF2-40B4-BE49-F238E27FC236}">
                <a16:creationId xmlns:a16="http://schemas.microsoft.com/office/drawing/2014/main" id="{8A15ECB3-F242-43A4-963A-18A55E84282F}"/>
              </a:ext>
            </a:extLst>
          </p:cNvPr>
          <p:cNvSpPr txBox="1">
            <a:spLocks/>
          </p:cNvSpPr>
          <p:nvPr/>
        </p:nvSpPr>
        <p:spPr>
          <a:xfrm>
            <a:off x="3822568" y="1627420"/>
            <a:ext cx="1807865" cy="941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Aft>
                <a:spcPts val="1600"/>
              </a:spcAft>
              <a:buFont typeface="Libre Franklin"/>
              <a:buNone/>
            </a:pP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Tahap</a:t>
            </a:r>
            <a:r>
              <a:rPr lang="id-ID" sz="1200" dirty="0"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menggambarkan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sistem</a:t>
            </a: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dengan Diagram UML, Perancangan Database, dan UI</a:t>
            </a:r>
            <a:endParaRPr lang="en-US" sz="105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51" name="Google Shape;1181;p58">
            <a:extLst>
              <a:ext uri="{FF2B5EF4-FFF2-40B4-BE49-F238E27FC236}">
                <a16:creationId xmlns:a16="http://schemas.microsoft.com/office/drawing/2014/main" id="{4332B78E-2093-4E34-BF51-18B7FFF14F81}"/>
              </a:ext>
            </a:extLst>
          </p:cNvPr>
          <p:cNvSpPr txBox="1">
            <a:spLocks/>
          </p:cNvSpPr>
          <p:nvPr/>
        </p:nvSpPr>
        <p:spPr>
          <a:xfrm>
            <a:off x="582093" y="3384406"/>
            <a:ext cx="1678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r"/>
            <a:r>
              <a:rPr lang="id-ID" sz="1600" dirty="0"/>
              <a:t>Analisis Kebutuhan</a:t>
            </a:r>
          </a:p>
        </p:txBody>
      </p:sp>
      <p:sp>
        <p:nvSpPr>
          <p:cNvPr id="52" name="Google Shape;1182;p58">
            <a:extLst>
              <a:ext uri="{FF2B5EF4-FFF2-40B4-BE49-F238E27FC236}">
                <a16:creationId xmlns:a16="http://schemas.microsoft.com/office/drawing/2014/main" id="{2FD011B5-BDFE-422F-B118-EAFEFE17DD7B}"/>
              </a:ext>
            </a:extLst>
          </p:cNvPr>
          <p:cNvSpPr txBox="1">
            <a:spLocks/>
          </p:cNvSpPr>
          <p:nvPr/>
        </p:nvSpPr>
        <p:spPr>
          <a:xfrm>
            <a:off x="582093" y="3866267"/>
            <a:ext cx="1678800" cy="79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r">
              <a:spcAft>
                <a:spcPts val="1600"/>
              </a:spcAft>
              <a:buFont typeface="Libre Franklin"/>
              <a:buNone/>
            </a:pPr>
            <a:r>
              <a:rPr lang="id-ID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diketahui apa saja kebutuhan fungsional dan non-fungsional sistem</a:t>
            </a:r>
            <a:endParaRPr lang="en-US" sz="120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53" name="Google Shape;1183;p58">
            <a:extLst>
              <a:ext uri="{FF2B5EF4-FFF2-40B4-BE49-F238E27FC236}">
                <a16:creationId xmlns:a16="http://schemas.microsoft.com/office/drawing/2014/main" id="{5EAB57C7-1882-4FE3-9045-24E6AEE1B116}"/>
              </a:ext>
            </a:extLst>
          </p:cNvPr>
          <p:cNvSpPr txBox="1">
            <a:spLocks/>
          </p:cNvSpPr>
          <p:nvPr/>
        </p:nvSpPr>
        <p:spPr>
          <a:xfrm>
            <a:off x="3703193" y="3384406"/>
            <a:ext cx="1678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r"/>
            <a:r>
              <a:rPr lang="id-ID" sz="1600" dirty="0"/>
              <a:t>Implementasi Sistem</a:t>
            </a:r>
          </a:p>
        </p:txBody>
      </p:sp>
      <p:sp>
        <p:nvSpPr>
          <p:cNvPr id="54" name="Google Shape;1184;p58">
            <a:extLst>
              <a:ext uri="{FF2B5EF4-FFF2-40B4-BE49-F238E27FC236}">
                <a16:creationId xmlns:a16="http://schemas.microsoft.com/office/drawing/2014/main" id="{FFC4561E-FB2C-4B76-9084-E803C90DFB32}"/>
              </a:ext>
            </a:extLst>
          </p:cNvPr>
          <p:cNvSpPr txBox="1">
            <a:spLocks/>
          </p:cNvSpPr>
          <p:nvPr/>
        </p:nvSpPr>
        <p:spPr>
          <a:xfrm>
            <a:off x="3213834" y="3866267"/>
            <a:ext cx="21681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 algn="r">
              <a:spcAft>
                <a:spcPts val="1600"/>
              </a:spcAft>
              <a:buFont typeface="Libre Franklin"/>
              <a:buNone/>
            </a:pPr>
            <a:r>
              <a:rPr lang="en-US" sz="1200" dirty="0" err="1"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I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mplementasi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2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User Interface,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implementasi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database, dan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implementasi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2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kode</a:t>
            </a:r>
            <a:r>
              <a:rPr lang="en-US" sz="12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program</a:t>
            </a:r>
            <a:endParaRPr lang="en-US" sz="1050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sp>
        <p:nvSpPr>
          <p:cNvPr id="55" name="Google Shape;1185;p58">
            <a:extLst>
              <a:ext uri="{FF2B5EF4-FFF2-40B4-BE49-F238E27FC236}">
                <a16:creationId xmlns:a16="http://schemas.microsoft.com/office/drawing/2014/main" id="{8DEFE09D-7BAA-4C45-AD6B-770D2DD67575}"/>
              </a:ext>
            </a:extLst>
          </p:cNvPr>
          <p:cNvSpPr txBox="1">
            <a:spLocks/>
          </p:cNvSpPr>
          <p:nvPr/>
        </p:nvSpPr>
        <p:spPr>
          <a:xfrm>
            <a:off x="434393" y="2649933"/>
            <a:ext cx="53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" sz="1700" dirty="0"/>
              <a:t>01</a:t>
            </a:r>
          </a:p>
        </p:txBody>
      </p:sp>
      <p:sp>
        <p:nvSpPr>
          <p:cNvPr id="56" name="Google Shape;1186;p58">
            <a:extLst>
              <a:ext uri="{FF2B5EF4-FFF2-40B4-BE49-F238E27FC236}">
                <a16:creationId xmlns:a16="http://schemas.microsoft.com/office/drawing/2014/main" id="{952F14A2-CD0C-4CFA-A9AB-75D1FCDD3E33}"/>
              </a:ext>
            </a:extLst>
          </p:cNvPr>
          <p:cNvSpPr txBox="1">
            <a:spLocks/>
          </p:cNvSpPr>
          <p:nvPr/>
        </p:nvSpPr>
        <p:spPr>
          <a:xfrm>
            <a:off x="1994943" y="2649933"/>
            <a:ext cx="53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" sz="1700" dirty="0"/>
              <a:t>02</a:t>
            </a:r>
          </a:p>
        </p:txBody>
      </p:sp>
      <p:sp>
        <p:nvSpPr>
          <p:cNvPr id="57" name="Google Shape;1187;p58">
            <a:extLst>
              <a:ext uri="{FF2B5EF4-FFF2-40B4-BE49-F238E27FC236}">
                <a16:creationId xmlns:a16="http://schemas.microsoft.com/office/drawing/2014/main" id="{6AB755A6-52CD-44AD-8B3A-D17952FCBA0E}"/>
              </a:ext>
            </a:extLst>
          </p:cNvPr>
          <p:cNvSpPr txBox="1">
            <a:spLocks/>
          </p:cNvSpPr>
          <p:nvPr/>
        </p:nvSpPr>
        <p:spPr>
          <a:xfrm>
            <a:off x="3555493" y="2649933"/>
            <a:ext cx="53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" sz="1700"/>
              <a:t>03</a:t>
            </a:r>
          </a:p>
        </p:txBody>
      </p:sp>
      <p:sp>
        <p:nvSpPr>
          <p:cNvPr id="58" name="Google Shape;1188;p58">
            <a:extLst>
              <a:ext uri="{FF2B5EF4-FFF2-40B4-BE49-F238E27FC236}">
                <a16:creationId xmlns:a16="http://schemas.microsoft.com/office/drawing/2014/main" id="{7C1A32E3-EE1E-4E94-9941-8F8483FC192B}"/>
              </a:ext>
            </a:extLst>
          </p:cNvPr>
          <p:cNvSpPr txBox="1">
            <a:spLocks/>
          </p:cNvSpPr>
          <p:nvPr/>
        </p:nvSpPr>
        <p:spPr>
          <a:xfrm>
            <a:off x="5116043" y="2649933"/>
            <a:ext cx="53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" sz="1700" dirty="0"/>
              <a:t>04</a:t>
            </a:r>
          </a:p>
        </p:txBody>
      </p:sp>
      <p:cxnSp>
        <p:nvCxnSpPr>
          <p:cNvPr id="59" name="Google Shape;1189;p58">
            <a:extLst>
              <a:ext uri="{FF2B5EF4-FFF2-40B4-BE49-F238E27FC236}">
                <a16:creationId xmlns:a16="http://schemas.microsoft.com/office/drawing/2014/main" id="{5A853634-4B6E-4890-B517-68D5FE9F031A}"/>
              </a:ext>
            </a:extLst>
          </p:cNvPr>
          <p:cNvCxnSpPr>
            <a:cxnSpLocks/>
            <a:stCxn id="43" idx="4"/>
            <a:endCxn id="48" idx="1"/>
          </p:cNvCxnSpPr>
          <p:nvPr/>
        </p:nvCxnSpPr>
        <p:spPr>
          <a:xfrm flipH="1" flipV="1">
            <a:off x="700342" y="2023058"/>
            <a:ext cx="1" cy="54622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90;p58">
            <a:extLst>
              <a:ext uri="{FF2B5EF4-FFF2-40B4-BE49-F238E27FC236}">
                <a16:creationId xmlns:a16="http://schemas.microsoft.com/office/drawing/2014/main" id="{B1B32E7E-EF07-43C8-B278-842E0FB75034}"/>
              </a:ext>
            </a:extLst>
          </p:cNvPr>
          <p:cNvCxnSpPr>
            <a:stCxn id="44" idx="0"/>
            <a:endCxn id="51" idx="3"/>
          </p:cNvCxnSpPr>
          <p:nvPr/>
        </p:nvCxnSpPr>
        <p:spPr>
          <a:xfrm>
            <a:off x="2260893" y="3101181"/>
            <a:ext cx="0" cy="46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191;p58">
            <a:extLst>
              <a:ext uri="{FF2B5EF4-FFF2-40B4-BE49-F238E27FC236}">
                <a16:creationId xmlns:a16="http://schemas.microsoft.com/office/drawing/2014/main" id="{4CE3EAAD-ED7A-4AD9-A216-6A9F39BCB54C}"/>
              </a:ext>
            </a:extLst>
          </p:cNvPr>
          <p:cNvCxnSpPr>
            <a:cxnSpLocks/>
            <a:stCxn id="45" idx="4"/>
            <a:endCxn id="50" idx="1"/>
          </p:cNvCxnSpPr>
          <p:nvPr/>
        </p:nvCxnSpPr>
        <p:spPr>
          <a:xfrm flipV="1">
            <a:off x="3821443" y="2098350"/>
            <a:ext cx="1125" cy="47093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192;p58">
            <a:extLst>
              <a:ext uri="{FF2B5EF4-FFF2-40B4-BE49-F238E27FC236}">
                <a16:creationId xmlns:a16="http://schemas.microsoft.com/office/drawing/2014/main" id="{29860F40-BE95-4A69-998F-0760C1BE61DD}"/>
              </a:ext>
            </a:extLst>
          </p:cNvPr>
          <p:cNvCxnSpPr>
            <a:stCxn id="46" idx="0"/>
            <a:endCxn id="53" idx="3"/>
          </p:cNvCxnSpPr>
          <p:nvPr/>
        </p:nvCxnSpPr>
        <p:spPr>
          <a:xfrm>
            <a:off x="5381993" y="3101181"/>
            <a:ext cx="0" cy="46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1193;p58">
            <a:extLst>
              <a:ext uri="{FF2B5EF4-FFF2-40B4-BE49-F238E27FC236}">
                <a16:creationId xmlns:a16="http://schemas.microsoft.com/office/drawing/2014/main" id="{1653A877-6802-468A-9AFB-FA64A8657567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>
            <a:off x="966293" y="2831733"/>
            <a:ext cx="102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1194;p58">
            <a:extLst>
              <a:ext uri="{FF2B5EF4-FFF2-40B4-BE49-F238E27FC236}">
                <a16:creationId xmlns:a16="http://schemas.microsoft.com/office/drawing/2014/main" id="{87FE7BD9-EAD5-411E-B8ED-34AEB189AAC2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2526843" y="2831733"/>
            <a:ext cx="102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195;p58">
            <a:extLst>
              <a:ext uri="{FF2B5EF4-FFF2-40B4-BE49-F238E27FC236}">
                <a16:creationId xmlns:a16="http://schemas.microsoft.com/office/drawing/2014/main" id="{DB86CD79-4E27-4257-9EC7-C4EDE25793B3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>
            <a:off x="4087393" y="2831733"/>
            <a:ext cx="102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1196;p58">
            <a:extLst>
              <a:ext uri="{FF2B5EF4-FFF2-40B4-BE49-F238E27FC236}">
                <a16:creationId xmlns:a16="http://schemas.microsoft.com/office/drawing/2014/main" id="{89014CCA-41C3-4B67-98C9-0123E9A9E87F}"/>
              </a:ext>
            </a:extLst>
          </p:cNvPr>
          <p:cNvSpPr/>
          <p:nvPr/>
        </p:nvSpPr>
        <p:spPr>
          <a:xfrm>
            <a:off x="4423737" y="286908"/>
            <a:ext cx="4794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175;p58">
            <a:extLst>
              <a:ext uri="{FF2B5EF4-FFF2-40B4-BE49-F238E27FC236}">
                <a16:creationId xmlns:a16="http://schemas.microsoft.com/office/drawing/2014/main" id="{8F8C3F54-6526-47C4-AFCE-E4BF0AA262E6}"/>
              </a:ext>
            </a:extLst>
          </p:cNvPr>
          <p:cNvSpPr/>
          <p:nvPr/>
        </p:nvSpPr>
        <p:spPr>
          <a:xfrm rot="10800000" flipH="1">
            <a:off x="6657962" y="2569281"/>
            <a:ext cx="531900" cy="53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179;p58">
            <a:extLst>
              <a:ext uri="{FF2B5EF4-FFF2-40B4-BE49-F238E27FC236}">
                <a16:creationId xmlns:a16="http://schemas.microsoft.com/office/drawing/2014/main" id="{BF983826-B735-4401-8516-D25356FB96F4}"/>
              </a:ext>
            </a:extLst>
          </p:cNvPr>
          <p:cNvSpPr txBox="1">
            <a:spLocks/>
          </p:cNvSpPr>
          <p:nvPr/>
        </p:nvSpPr>
        <p:spPr>
          <a:xfrm>
            <a:off x="6923912" y="1208144"/>
            <a:ext cx="1678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l"/>
            <a:r>
              <a:rPr lang="id-ID" sz="1600" dirty="0"/>
              <a:t>Pengujian Sistem</a:t>
            </a:r>
          </a:p>
        </p:txBody>
      </p:sp>
      <p:sp>
        <p:nvSpPr>
          <p:cNvPr id="70" name="Google Shape;1180;p58">
            <a:extLst>
              <a:ext uri="{FF2B5EF4-FFF2-40B4-BE49-F238E27FC236}">
                <a16:creationId xmlns:a16="http://schemas.microsoft.com/office/drawing/2014/main" id="{4BEAA985-68DF-4D8F-B88B-B56EA1D1E9CB}"/>
              </a:ext>
            </a:extLst>
          </p:cNvPr>
          <p:cNvSpPr txBox="1">
            <a:spLocks/>
          </p:cNvSpPr>
          <p:nvPr/>
        </p:nvSpPr>
        <p:spPr>
          <a:xfrm>
            <a:off x="6923912" y="1713356"/>
            <a:ext cx="1678800" cy="94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Aft>
                <a:spcPts val="1600"/>
              </a:spcAft>
              <a:buFont typeface="Libre Franklin"/>
              <a:buNone/>
            </a:pPr>
            <a:r>
              <a:rPr lang="en-US" sz="11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pengujian</a:t>
            </a:r>
            <a:r>
              <a:rPr lang="en-US" sz="11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1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dengan</a:t>
            </a:r>
            <a:r>
              <a:rPr lang="en-US" sz="11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100" dirty="0" err="1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menggunakan</a:t>
            </a:r>
            <a:r>
              <a:rPr lang="en-US" sz="1100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</a:t>
            </a:r>
            <a:r>
              <a:rPr lang="en-US" sz="11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Black Box Testing</a:t>
            </a:r>
            <a:r>
              <a:rPr lang="id-ID" sz="11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 &amp; </a:t>
            </a:r>
            <a:r>
              <a:rPr lang="en-US" sz="1100" i="1" dirty="0">
                <a:effectLst/>
                <a:latin typeface="Libre Franklin" panose="020B0604020202020204" charset="0"/>
                <a:ea typeface="Calibri" panose="020F0502020204030204" pitchFamily="34" charset="0"/>
                <a:cs typeface="Libre Franklin" panose="020B0604020202020204" charset="0"/>
              </a:rPr>
              <a:t>Compatibility testing</a:t>
            </a:r>
            <a:endParaRPr lang="en-US" sz="1100" i="1" dirty="0">
              <a:latin typeface="Libre Franklin" panose="020B0604020202020204" charset="0"/>
              <a:cs typeface="Libre Franklin" panose="020B0604020202020204" charset="0"/>
            </a:endParaRPr>
          </a:p>
        </p:txBody>
      </p:sp>
      <p:cxnSp>
        <p:nvCxnSpPr>
          <p:cNvPr id="71" name="Google Shape;1191;p58">
            <a:extLst>
              <a:ext uri="{FF2B5EF4-FFF2-40B4-BE49-F238E27FC236}">
                <a16:creationId xmlns:a16="http://schemas.microsoft.com/office/drawing/2014/main" id="{D22CDED1-D313-424B-84A6-BA5ECE67DC92}"/>
              </a:ext>
            </a:extLst>
          </p:cNvPr>
          <p:cNvCxnSpPr>
            <a:cxnSpLocks/>
            <a:stCxn id="68" idx="4"/>
            <a:endCxn id="70" idx="1"/>
          </p:cNvCxnSpPr>
          <p:nvPr/>
        </p:nvCxnSpPr>
        <p:spPr>
          <a:xfrm flipV="1">
            <a:off x="6923912" y="2185089"/>
            <a:ext cx="0" cy="38419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1194;p58">
            <a:extLst>
              <a:ext uri="{FF2B5EF4-FFF2-40B4-BE49-F238E27FC236}">
                <a16:creationId xmlns:a16="http://schemas.microsoft.com/office/drawing/2014/main" id="{57141C64-631F-49DB-B974-0028D6DE3471}"/>
              </a:ext>
            </a:extLst>
          </p:cNvPr>
          <p:cNvCxnSpPr/>
          <p:nvPr/>
        </p:nvCxnSpPr>
        <p:spPr>
          <a:xfrm>
            <a:off x="5629312" y="2831733"/>
            <a:ext cx="102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1176;p58">
            <a:extLst>
              <a:ext uri="{FF2B5EF4-FFF2-40B4-BE49-F238E27FC236}">
                <a16:creationId xmlns:a16="http://schemas.microsoft.com/office/drawing/2014/main" id="{96AFC325-1D0D-4C05-8D3F-817E869A9DA7}"/>
              </a:ext>
            </a:extLst>
          </p:cNvPr>
          <p:cNvSpPr/>
          <p:nvPr/>
        </p:nvSpPr>
        <p:spPr>
          <a:xfrm rot="10800000" flipH="1">
            <a:off x="8218512" y="2569281"/>
            <a:ext cx="531900" cy="531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1183;p58">
            <a:extLst>
              <a:ext uri="{FF2B5EF4-FFF2-40B4-BE49-F238E27FC236}">
                <a16:creationId xmlns:a16="http://schemas.microsoft.com/office/drawing/2014/main" id="{4AEBF507-9E0F-4110-935D-3D8988851F5C}"/>
              </a:ext>
            </a:extLst>
          </p:cNvPr>
          <p:cNvSpPr txBox="1">
            <a:spLocks/>
          </p:cNvSpPr>
          <p:nvPr/>
        </p:nvSpPr>
        <p:spPr>
          <a:xfrm>
            <a:off x="6805662" y="3384406"/>
            <a:ext cx="16788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pPr algn="r"/>
            <a:r>
              <a:rPr lang="id-ID" sz="1600" dirty="0"/>
              <a:t>Pengambilan kesimpulan dan saran</a:t>
            </a:r>
          </a:p>
        </p:txBody>
      </p:sp>
      <p:cxnSp>
        <p:nvCxnSpPr>
          <p:cNvPr id="83" name="Google Shape;1192;p58">
            <a:extLst>
              <a:ext uri="{FF2B5EF4-FFF2-40B4-BE49-F238E27FC236}">
                <a16:creationId xmlns:a16="http://schemas.microsoft.com/office/drawing/2014/main" id="{FD47A5A1-F0A7-4C0C-859A-104F681199BF}"/>
              </a:ext>
            </a:extLst>
          </p:cNvPr>
          <p:cNvCxnSpPr>
            <a:stCxn id="80" idx="0"/>
            <a:endCxn id="81" idx="3"/>
          </p:cNvCxnSpPr>
          <p:nvPr/>
        </p:nvCxnSpPr>
        <p:spPr>
          <a:xfrm>
            <a:off x="8484462" y="3101181"/>
            <a:ext cx="0" cy="46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1195;p58">
            <a:extLst>
              <a:ext uri="{FF2B5EF4-FFF2-40B4-BE49-F238E27FC236}">
                <a16:creationId xmlns:a16="http://schemas.microsoft.com/office/drawing/2014/main" id="{9188A87A-3960-4967-B084-813933CA19C6}"/>
              </a:ext>
            </a:extLst>
          </p:cNvPr>
          <p:cNvCxnSpPr/>
          <p:nvPr/>
        </p:nvCxnSpPr>
        <p:spPr>
          <a:xfrm>
            <a:off x="7189862" y="2831733"/>
            <a:ext cx="1028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1188;p58">
            <a:extLst>
              <a:ext uri="{FF2B5EF4-FFF2-40B4-BE49-F238E27FC236}">
                <a16:creationId xmlns:a16="http://schemas.microsoft.com/office/drawing/2014/main" id="{454F5A09-F776-4AFE-8FCB-75474151009C}"/>
              </a:ext>
            </a:extLst>
          </p:cNvPr>
          <p:cNvSpPr txBox="1">
            <a:spLocks/>
          </p:cNvSpPr>
          <p:nvPr/>
        </p:nvSpPr>
        <p:spPr>
          <a:xfrm>
            <a:off x="6661971" y="2643045"/>
            <a:ext cx="53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" sz="1700" dirty="0"/>
              <a:t>0</a:t>
            </a:r>
            <a:r>
              <a:rPr lang="id-ID" sz="1700" dirty="0"/>
              <a:t>5</a:t>
            </a:r>
            <a:endParaRPr lang="en" sz="1700" dirty="0"/>
          </a:p>
        </p:txBody>
      </p:sp>
      <p:sp>
        <p:nvSpPr>
          <p:cNvPr id="903" name="Google Shape;1188;p58">
            <a:extLst>
              <a:ext uri="{FF2B5EF4-FFF2-40B4-BE49-F238E27FC236}">
                <a16:creationId xmlns:a16="http://schemas.microsoft.com/office/drawing/2014/main" id="{42D9E5CE-A119-4409-B454-A17DDFEC4912}"/>
              </a:ext>
            </a:extLst>
          </p:cNvPr>
          <p:cNvSpPr txBox="1">
            <a:spLocks/>
          </p:cNvSpPr>
          <p:nvPr/>
        </p:nvSpPr>
        <p:spPr>
          <a:xfrm>
            <a:off x="8222521" y="2643045"/>
            <a:ext cx="5319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8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e Vietnam ExtraBold"/>
              <a:buNone/>
              <a:defRPr sz="4100" b="0" i="0" u="none" strike="noStrike" cap="none">
                <a:solidFill>
                  <a:srgbClr val="000000"/>
                </a:solidFill>
                <a:latin typeface="Be Vietnam ExtraBold"/>
                <a:ea typeface="Be Vietnam ExtraBold"/>
                <a:cs typeface="Be Vietnam ExtraBold"/>
                <a:sym typeface="Be Vietnam ExtraBold"/>
              </a:defRPr>
            </a:lvl9pPr>
          </a:lstStyle>
          <a:p>
            <a:r>
              <a:rPr lang="en" sz="1700" dirty="0"/>
              <a:t>0</a:t>
            </a:r>
            <a:r>
              <a:rPr lang="id-ID" sz="1700" dirty="0"/>
              <a:t>6</a:t>
            </a:r>
            <a:endParaRPr lang="en" sz="1700" dirty="0"/>
          </a:p>
        </p:txBody>
      </p:sp>
    </p:spTree>
    <p:extLst>
      <p:ext uri="{BB962C8B-B14F-4D97-AF65-F5344CB8AC3E}">
        <p14:creationId xmlns:p14="http://schemas.microsoft.com/office/powerpoint/2010/main" val="206852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2"/>
          <p:cNvSpPr txBox="1">
            <a:spLocks noGrp="1"/>
          </p:cNvSpPr>
          <p:nvPr>
            <p:ph type="title"/>
          </p:nvPr>
        </p:nvSpPr>
        <p:spPr>
          <a:xfrm>
            <a:off x="197187" y="643660"/>
            <a:ext cx="5547353" cy="24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id-ID" dirty="0"/>
              <a:t>nalisis </a:t>
            </a:r>
            <a:r>
              <a:rPr lang="id-ID" sz="7200" dirty="0"/>
              <a:t>Kebutuhan</a:t>
            </a:r>
            <a:endParaRPr dirty="0"/>
          </a:p>
        </p:txBody>
      </p:sp>
      <p:sp>
        <p:nvSpPr>
          <p:cNvPr id="1085" name="Google Shape;1085;p52"/>
          <p:cNvSpPr/>
          <p:nvPr/>
        </p:nvSpPr>
        <p:spPr>
          <a:xfrm>
            <a:off x="7085857" y="2527309"/>
            <a:ext cx="619659" cy="839583"/>
          </a:xfrm>
          <a:custGeom>
            <a:avLst/>
            <a:gdLst/>
            <a:ahLst/>
            <a:cxnLst/>
            <a:rect l="l" t="t" r="r" b="b"/>
            <a:pathLst>
              <a:path w="47602" h="64447" extrusionOk="0">
                <a:moveTo>
                  <a:pt x="10909" y="0"/>
                </a:moveTo>
                <a:cubicBezTo>
                  <a:pt x="4070" y="34"/>
                  <a:pt x="1" y="5838"/>
                  <a:pt x="1" y="15545"/>
                </a:cubicBezTo>
                <a:cubicBezTo>
                  <a:pt x="1" y="23484"/>
                  <a:pt x="2769" y="32424"/>
                  <a:pt x="7239" y="40496"/>
                </a:cubicBezTo>
                <a:cubicBezTo>
                  <a:pt x="12076" y="49202"/>
                  <a:pt x="18914" y="56908"/>
                  <a:pt x="26320" y="61178"/>
                </a:cubicBezTo>
                <a:cubicBezTo>
                  <a:pt x="30022" y="63312"/>
                  <a:pt x="33625" y="64447"/>
                  <a:pt x="36694" y="64447"/>
                </a:cubicBezTo>
                <a:cubicBezTo>
                  <a:pt x="39863" y="64447"/>
                  <a:pt x="42398" y="63279"/>
                  <a:pt x="44266" y="60944"/>
                </a:cubicBezTo>
                <a:cubicBezTo>
                  <a:pt x="46434" y="58242"/>
                  <a:pt x="47601" y="54072"/>
                  <a:pt x="47601" y="48902"/>
                </a:cubicBezTo>
                <a:cubicBezTo>
                  <a:pt x="47568" y="45099"/>
                  <a:pt x="47001" y="41297"/>
                  <a:pt x="45967" y="37627"/>
                </a:cubicBezTo>
                <a:cubicBezTo>
                  <a:pt x="45533" y="36160"/>
                  <a:pt x="45100" y="34725"/>
                  <a:pt x="44566" y="33258"/>
                </a:cubicBezTo>
                <a:cubicBezTo>
                  <a:pt x="43632" y="30656"/>
                  <a:pt x="42498" y="28154"/>
                  <a:pt x="41230" y="25719"/>
                </a:cubicBezTo>
                <a:cubicBezTo>
                  <a:pt x="40963" y="25218"/>
                  <a:pt x="40697" y="24718"/>
                  <a:pt x="40430" y="24218"/>
                </a:cubicBezTo>
                <a:cubicBezTo>
                  <a:pt x="39963" y="23384"/>
                  <a:pt x="39496" y="22550"/>
                  <a:pt x="39029" y="21749"/>
                </a:cubicBezTo>
                <a:cubicBezTo>
                  <a:pt x="37361" y="19014"/>
                  <a:pt x="35526" y="16412"/>
                  <a:pt x="33491" y="13944"/>
                </a:cubicBezTo>
                <a:cubicBezTo>
                  <a:pt x="33458" y="13944"/>
                  <a:pt x="33458" y="13910"/>
                  <a:pt x="33425" y="13877"/>
                </a:cubicBezTo>
                <a:cubicBezTo>
                  <a:pt x="32090" y="12309"/>
                  <a:pt x="30689" y="10775"/>
                  <a:pt x="29222" y="9374"/>
                </a:cubicBezTo>
                <a:cubicBezTo>
                  <a:pt x="28188" y="8373"/>
                  <a:pt x="27120" y="7439"/>
                  <a:pt x="26019" y="6538"/>
                </a:cubicBezTo>
                <a:cubicBezTo>
                  <a:pt x="25552" y="6172"/>
                  <a:pt x="25085" y="5838"/>
                  <a:pt x="24618" y="5504"/>
                </a:cubicBezTo>
                <a:cubicBezTo>
                  <a:pt x="24085" y="5071"/>
                  <a:pt x="23518" y="4704"/>
                  <a:pt x="22951" y="4304"/>
                </a:cubicBezTo>
                <a:cubicBezTo>
                  <a:pt x="22383" y="3937"/>
                  <a:pt x="21816" y="3603"/>
                  <a:pt x="21283" y="3269"/>
                </a:cubicBezTo>
                <a:cubicBezTo>
                  <a:pt x="17547" y="1135"/>
                  <a:pt x="13977" y="34"/>
                  <a:pt x="10909" y="0"/>
                </a:cubicBezTo>
                <a:close/>
              </a:path>
            </a:pathLst>
          </a:custGeom>
          <a:solidFill>
            <a:srgbClr val="FFC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11B4A-8D50-4A0A-A52A-905569E0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57" y="2004961"/>
            <a:ext cx="2883658" cy="2944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749</Words>
  <Application>Microsoft Office PowerPoint</Application>
  <PresentationFormat>On-screen Show (16:9)</PresentationFormat>
  <Paragraphs>108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Catamaran</vt:lpstr>
      <vt:lpstr>Be Vietnam ExtraBold</vt:lpstr>
      <vt:lpstr>Arial</vt:lpstr>
      <vt:lpstr>Libre Franklin</vt:lpstr>
      <vt:lpstr>Calibri</vt:lpstr>
      <vt:lpstr>Libre Franklin Medium</vt:lpstr>
      <vt:lpstr>Isometric SEO Strategy by Slidesgo</vt:lpstr>
      <vt:lpstr>PENERAPAN FRAMEWORK CODEIGNITER DALAM PERANCANGAN SISTEM  INFORMASI PENCATATAN PASIEN COVID-19 (SIPCOP) PADA RUMAH SAKIT DARURAT GELORA JOKO SAMUDRO GRESIK BERBASIS WEB</vt:lpstr>
      <vt:lpstr>Profile Objek  PKL</vt:lpstr>
      <vt:lpstr>Latar Belakang</vt:lpstr>
      <vt:lpstr>Latar Belakang</vt:lpstr>
      <vt:lpstr>Latar Belakang</vt:lpstr>
      <vt:lpstr>PowerPoint Presentation</vt:lpstr>
      <vt:lpstr>Batasan Masalah</vt:lpstr>
      <vt:lpstr>Metodologi</vt:lpstr>
      <vt:lpstr>Analisis Kebutuhan</vt:lpstr>
      <vt:lpstr>Identifikasi Aktor</vt:lpstr>
      <vt:lpstr>Kebutuhan Fungsional Halaman Admin </vt:lpstr>
      <vt:lpstr>Kebutuhan Fungsional Halaman Petugas </vt:lpstr>
      <vt:lpstr>Use Case Diagram</vt:lpstr>
      <vt:lpstr>Perancangan &amp; Implementasi Sistem</vt:lpstr>
      <vt:lpstr>Arsitektur Sistem</vt:lpstr>
      <vt:lpstr>Pemodelan Class Diagram</vt:lpstr>
      <vt:lpstr>Pemodelan PDM (Physical Data Model) </vt:lpstr>
      <vt:lpstr>Pengujian Sistem</vt:lpstr>
      <vt:lpstr>Pengujian Kebutuhan Fungsional Black Box Testing</vt:lpstr>
      <vt:lpstr>Pengujian Kebutuhan Non- Fungsional Compatibility Testing</vt:lpstr>
      <vt:lpstr>Kesimpulan</vt:lpstr>
      <vt:lpstr>Saran</vt:lpstr>
      <vt:lpstr>Demo Sistem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FRAMEWORK CODEIGNITER DALAM PERANCANGAN SISTEM  INFORMASI PENCATATAN PASIEN COVID-19 (SIPCOP) PADA RUMAH SAKIT DARURAT GELORA JOKO SAMUDRO GRESIK BERBASIS WEB</dc:title>
  <cp:lastModifiedBy>chairunisa1099@gmail.com</cp:lastModifiedBy>
  <cp:revision>62</cp:revision>
  <dcterms:modified xsi:type="dcterms:W3CDTF">2020-10-26T07:08:41Z</dcterms:modified>
</cp:coreProperties>
</file>